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40" r:id="rId3"/>
    <p:sldId id="257" r:id="rId4"/>
    <p:sldId id="299" r:id="rId5"/>
    <p:sldId id="302" r:id="rId6"/>
    <p:sldId id="264" r:id="rId7"/>
    <p:sldId id="303" r:id="rId8"/>
    <p:sldId id="265" r:id="rId9"/>
    <p:sldId id="304" r:id="rId10"/>
    <p:sldId id="305" r:id="rId11"/>
    <p:sldId id="306" r:id="rId12"/>
    <p:sldId id="307" r:id="rId13"/>
    <p:sldId id="309" r:id="rId14"/>
    <p:sldId id="308" r:id="rId15"/>
    <p:sldId id="310" r:id="rId16"/>
    <p:sldId id="333" r:id="rId17"/>
    <p:sldId id="301" r:id="rId18"/>
    <p:sldId id="321" r:id="rId19"/>
    <p:sldId id="338" r:id="rId20"/>
    <p:sldId id="323" r:id="rId21"/>
    <p:sldId id="322" r:id="rId22"/>
    <p:sldId id="324" r:id="rId23"/>
    <p:sldId id="326" r:id="rId24"/>
    <p:sldId id="325" r:id="rId25"/>
    <p:sldId id="327" r:id="rId26"/>
    <p:sldId id="334" r:id="rId27"/>
    <p:sldId id="328" r:id="rId28"/>
    <p:sldId id="329" r:id="rId29"/>
    <p:sldId id="330" r:id="rId30"/>
    <p:sldId id="331" r:id="rId31"/>
    <p:sldId id="332" r:id="rId32"/>
    <p:sldId id="311" r:id="rId33"/>
    <p:sldId id="320" r:id="rId34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9E9"/>
    <a:srgbClr val="DBCACC"/>
    <a:srgbClr val="A20013"/>
    <a:srgbClr val="3C4447"/>
    <a:srgbClr val="6556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9" autoAdjust="0"/>
    <p:restoredTop sz="88378" autoAdjust="0"/>
  </p:normalViewPr>
  <p:slideViewPr>
    <p:cSldViewPr snapToGrid="0">
      <p:cViewPr>
        <p:scale>
          <a:sx n="80" d="100"/>
          <a:sy n="80" d="100"/>
        </p:scale>
        <p:origin x="-62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902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37D71-C328-43CF-BDBB-2FD04F3C4B79}" type="presOf" srcId="{A3CCF4A5-A0C2-4C04-B547-D576F70870FA}" destId="{5AC96C84-630C-4468-8402-5FEB95371B6D}" srcOrd="0" destOrd="0" presId="urn:microsoft.com/office/officeart/2005/8/layout/process1"/>
    <dgm:cxn modelId="{B926E092-2F3F-43B7-AA80-294AE67D3418}" type="presOf" srcId="{07E19FDE-4E05-40E6-BD48-F19455439898}" destId="{C6A55A26-E4FD-4908-941A-F525ED2B7561}" srcOrd="0" destOrd="0" presId="urn:microsoft.com/office/officeart/2005/8/layout/process1"/>
    <dgm:cxn modelId="{2D15A221-A1B1-4F29-90EC-144BDA39B016}" type="presOf" srcId="{38F3BFB9-D7E7-4713-AFDB-9E0925776616}" destId="{3BAB1307-4988-41A2-92F1-3E30CB80A5EE}" srcOrd="1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C60BC153-BC10-4838-B6C3-D252BBDDC64A}" type="presOf" srcId="{07E19FDE-4E05-40E6-BD48-F19455439898}" destId="{B5F0E9F1-0FD0-4B99-AFCA-23D450EC9F10}" srcOrd="1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BE022A2A-ECB0-425F-9793-7CB652E4A85F}" type="presOf" srcId="{FCBB20FD-7582-430B-8FB0-D28C48D55F1D}" destId="{22DD9284-DD95-4443-AEAB-F9D9EA3EBD27}" srcOrd="0" destOrd="0" presId="urn:microsoft.com/office/officeart/2005/8/layout/process1"/>
    <dgm:cxn modelId="{22ECCDB5-5359-4116-9436-EE68EFD7DEE3}" type="presOf" srcId="{38F3BFB9-D7E7-4713-AFDB-9E0925776616}" destId="{F42F0345-5C07-4953-A848-EBC79E0C822E}" srcOrd="0" destOrd="0" presId="urn:microsoft.com/office/officeart/2005/8/layout/process1"/>
    <dgm:cxn modelId="{F53E372E-9265-4E4F-B721-D500A6D9FCED}" type="presOf" srcId="{EBA69A4F-C1F2-4A8F-B5F0-CB63BDF25D45}" destId="{D4031B8D-C155-4B0D-9550-7F5B70FA0F9E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4760E4CB-EA79-448D-8891-E1F9B9CE9FF2}" type="presOf" srcId="{D0181FBC-9F40-4805-A49E-F5BBB6D2DE88}" destId="{5F1A65EA-20EF-4153-8140-01F8839CEE5F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928CC369-8217-4ED9-B5A1-940417C51045}" type="presOf" srcId="{A3CCF4A5-A0C2-4C04-B547-D576F70870FA}" destId="{2573009F-DD14-48EB-BB21-3B5310FE5AB3}" srcOrd="1" destOrd="0" presId="urn:microsoft.com/office/officeart/2005/8/layout/process1"/>
    <dgm:cxn modelId="{8AF91FC7-5787-4D39-AF8E-393FE37B8610}" type="presOf" srcId="{5A1C7B2F-601C-4B09-9775-D128EB853481}" destId="{6C86BBD2-E710-4931-A605-4B6F6FE27FE9}" srcOrd="1" destOrd="0" presId="urn:microsoft.com/office/officeart/2005/8/layout/process1"/>
    <dgm:cxn modelId="{C7166611-3D7B-4B27-8594-9F58739A4946}" type="presOf" srcId="{5A1C7B2F-601C-4B09-9775-D128EB853481}" destId="{CBE645F5-6B4C-40A7-8FB2-A05B08FB93F4}" srcOrd="0" destOrd="0" presId="urn:microsoft.com/office/officeart/2005/8/layout/process1"/>
    <dgm:cxn modelId="{16ABB299-ECF8-4981-8A51-8D964D9E005A}" type="presOf" srcId="{3AA64131-64A7-44F0-83B1-D3A5F8417D62}" destId="{9E0C147F-6308-4E44-9838-849B28BACFA8}" srcOrd="0" destOrd="0" presId="urn:microsoft.com/office/officeart/2005/8/layout/process1"/>
    <dgm:cxn modelId="{19DD6161-312F-4427-87B6-CF49D8646D77}" type="presOf" srcId="{3AA64131-64A7-44F0-83B1-D3A5F8417D62}" destId="{6330B349-0016-4454-B168-C78B2C8DC12D}" srcOrd="1" destOrd="0" presId="urn:microsoft.com/office/officeart/2005/8/layout/process1"/>
    <dgm:cxn modelId="{4679719D-0F9B-489E-841F-1EAE62C4FD79}" type="presOf" srcId="{EF02F986-B688-407F-BD76-5F49C0B2646A}" destId="{821D90FC-CC1B-4FE6-AB62-CC99A9DA7A38}" srcOrd="0" destOrd="0" presId="urn:microsoft.com/office/officeart/2005/8/layout/process1"/>
    <dgm:cxn modelId="{1F154C7A-65B5-45F1-94E0-FAB09D3803DB}" type="presOf" srcId="{E66D71F7-83A9-4A9D-8F8F-8AC8740010A6}" destId="{19188B26-A801-4609-B3B1-6E409D8C8544}" srcOrd="0" destOrd="0" presId="urn:microsoft.com/office/officeart/2005/8/layout/process1"/>
    <dgm:cxn modelId="{41D5DB95-2AA5-446A-B4F9-6742E8AB3905}" type="presOf" srcId="{A1A399CE-02DD-4FD8-A5D6-4EA05D323CDD}" destId="{84A165E8-5AD1-44DA-9C09-06EB203AD4FB}" srcOrd="0" destOrd="0" presId="urn:microsoft.com/office/officeart/2005/8/layout/process1"/>
    <dgm:cxn modelId="{B8EB2A99-CD2B-4841-AB8F-75E25122F91C}" type="presOf" srcId="{73243DFB-C881-4A26-9BBA-D7E7E14EA494}" destId="{937E1A9D-B282-4F62-A09B-69D5868E9FAF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8C694D1C-5A9F-4737-815F-C36E3C630A44}" type="presParOf" srcId="{821D90FC-CC1B-4FE6-AB62-CC99A9DA7A38}" destId="{D4031B8D-C155-4B0D-9550-7F5B70FA0F9E}" srcOrd="0" destOrd="0" presId="urn:microsoft.com/office/officeart/2005/8/layout/process1"/>
    <dgm:cxn modelId="{9607FFB3-343A-4D0F-8720-F427722E8D10}" type="presParOf" srcId="{821D90FC-CC1B-4FE6-AB62-CC99A9DA7A38}" destId="{C6A55A26-E4FD-4908-941A-F525ED2B7561}" srcOrd="1" destOrd="0" presId="urn:microsoft.com/office/officeart/2005/8/layout/process1"/>
    <dgm:cxn modelId="{3C2E2E5F-116D-4B9F-8BE5-F1AEB88976D0}" type="presParOf" srcId="{C6A55A26-E4FD-4908-941A-F525ED2B7561}" destId="{B5F0E9F1-0FD0-4B99-AFCA-23D450EC9F10}" srcOrd="0" destOrd="0" presId="urn:microsoft.com/office/officeart/2005/8/layout/process1"/>
    <dgm:cxn modelId="{337BCB7D-6CAD-4CC4-9DAA-CF81AF34855F}" type="presParOf" srcId="{821D90FC-CC1B-4FE6-AB62-CC99A9DA7A38}" destId="{937E1A9D-B282-4F62-A09B-69D5868E9FAF}" srcOrd="2" destOrd="0" presId="urn:microsoft.com/office/officeart/2005/8/layout/process1"/>
    <dgm:cxn modelId="{5AA978C2-0902-4F51-A7CD-63FCD677EE5E}" type="presParOf" srcId="{821D90FC-CC1B-4FE6-AB62-CC99A9DA7A38}" destId="{5AC96C84-630C-4468-8402-5FEB95371B6D}" srcOrd="3" destOrd="0" presId="urn:microsoft.com/office/officeart/2005/8/layout/process1"/>
    <dgm:cxn modelId="{B1151C95-64CC-4776-B56A-7F2D47340B14}" type="presParOf" srcId="{5AC96C84-630C-4468-8402-5FEB95371B6D}" destId="{2573009F-DD14-48EB-BB21-3B5310FE5AB3}" srcOrd="0" destOrd="0" presId="urn:microsoft.com/office/officeart/2005/8/layout/process1"/>
    <dgm:cxn modelId="{D1F4B469-C0EF-4FBE-BCD4-1D021131CC7D}" type="presParOf" srcId="{821D90FC-CC1B-4FE6-AB62-CC99A9DA7A38}" destId="{22DD9284-DD95-4443-AEAB-F9D9EA3EBD27}" srcOrd="4" destOrd="0" presId="urn:microsoft.com/office/officeart/2005/8/layout/process1"/>
    <dgm:cxn modelId="{D6455C13-5261-4E33-9514-99FA5881F036}" type="presParOf" srcId="{821D90FC-CC1B-4FE6-AB62-CC99A9DA7A38}" destId="{CBE645F5-6B4C-40A7-8FB2-A05B08FB93F4}" srcOrd="5" destOrd="0" presId="urn:microsoft.com/office/officeart/2005/8/layout/process1"/>
    <dgm:cxn modelId="{CA576B4F-C253-45E7-AA9A-6E2A3BC2EB78}" type="presParOf" srcId="{CBE645F5-6B4C-40A7-8FB2-A05B08FB93F4}" destId="{6C86BBD2-E710-4931-A605-4B6F6FE27FE9}" srcOrd="0" destOrd="0" presId="urn:microsoft.com/office/officeart/2005/8/layout/process1"/>
    <dgm:cxn modelId="{16F9326C-1D43-462F-80D1-95EBD6BDCA28}" type="presParOf" srcId="{821D90FC-CC1B-4FE6-AB62-CC99A9DA7A38}" destId="{19188B26-A801-4609-B3B1-6E409D8C8544}" srcOrd="6" destOrd="0" presId="urn:microsoft.com/office/officeart/2005/8/layout/process1"/>
    <dgm:cxn modelId="{2290B072-7271-4EE9-838F-84C9B5DEE19B}" type="presParOf" srcId="{821D90FC-CC1B-4FE6-AB62-CC99A9DA7A38}" destId="{9E0C147F-6308-4E44-9838-849B28BACFA8}" srcOrd="7" destOrd="0" presId="urn:microsoft.com/office/officeart/2005/8/layout/process1"/>
    <dgm:cxn modelId="{D8688B80-CA61-4166-A869-69E572DD94B3}" type="presParOf" srcId="{9E0C147F-6308-4E44-9838-849B28BACFA8}" destId="{6330B349-0016-4454-B168-C78B2C8DC12D}" srcOrd="0" destOrd="0" presId="urn:microsoft.com/office/officeart/2005/8/layout/process1"/>
    <dgm:cxn modelId="{7862E662-3319-48C8-9517-2C6AA840F403}" type="presParOf" srcId="{821D90FC-CC1B-4FE6-AB62-CC99A9DA7A38}" destId="{5F1A65EA-20EF-4153-8140-01F8839CEE5F}" srcOrd="8" destOrd="0" presId="urn:microsoft.com/office/officeart/2005/8/layout/process1"/>
    <dgm:cxn modelId="{ADA25F8E-7127-474F-AC79-D74AA6226F01}" type="presParOf" srcId="{821D90FC-CC1B-4FE6-AB62-CC99A9DA7A38}" destId="{F42F0345-5C07-4953-A848-EBC79E0C822E}" srcOrd="9" destOrd="0" presId="urn:microsoft.com/office/officeart/2005/8/layout/process1"/>
    <dgm:cxn modelId="{BF8E5A57-F0C6-4D08-BDC9-E67E1663BF16}" type="presParOf" srcId="{F42F0345-5C07-4953-A848-EBC79E0C822E}" destId="{3BAB1307-4988-41A2-92F1-3E30CB80A5EE}" srcOrd="0" destOrd="0" presId="urn:microsoft.com/office/officeart/2005/8/layout/process1"/>
    <dgm:cxn modelId="{C1CC1E46-26D2-429E-923A-40A35DA5B032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655CE2-8089-45DC-AE7D-DD5DAC124C5A}" type="presOf" srcId="{07E19FDE-4E05-40E6-BD48-F19455439898}" destId="{B5F0E9F1-0FD0-4B99-AFCA-23D450EC9F10}" srcOrd="1" destOrd="0" presId="urn:microsoft.com/office/officeart/2005/8/layout/process1"/>
    <dgm:cxn modelId="{E40A14C7-668B-4883-8628-AB7B389D0845}" type="presOf" srcId="{73243DFB-C881-4A26-9BBA-D7E7E14EA494}" destId="{937E1A9D-B282-4F62-A09B-69D5868E9FAF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C0799921-1F4C-4CEF-8532-B88227CF66D5}" type="presOf" srcId="{38F3BFB9-D7E7-4713-AFDB-9E0925776616}" destId="{3BAB1307-4988-41A2-92F1-3E30CB80A5EE}" srcOrd="1" destOrd="0" presId="urn:microsoft.com/office/officeart/2005/8/layout/process1"/>
    <dgm:cxn modelId="{582A687E-E64F-4DD8-8024-BE048FDD8A97}" type="presOf" srcId="{EBA69A4F-C1F2-4A8F-B5F0-CB63BDF25D45}" destId="{D4031B8D-C155-4B0D-9550-7F5B70FA0F9E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03B7A20B-877E-4E04-84B6-659527717E48}" type="presOf" srcId="{5A1C7B2F-601C-4B09-9775-D128EB853481}" destId="{6C86BBD2-E710-4931-A605-4B6F6FE27FE9}" srcOrd="1" destOrd="0" presId="urn:microsoft.com/office/officeart/2005/8/layout/process1"/>
    <dgm:cxn modelId="{A7606A59-C576-401E-957E-FFA8CE2EB897}" type="presOf" srcId="{A3CCF4A5-A0C2-4C04-B547-D576F70870FA}" destId="{5AC96C84-630C-4468-8402-5FEB95371B6D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BFFAB483-282A-4687-9868-94F730E6DD34}" type="presOf" srcId="{E66D71F7-83A9-4A9D-8F8F-8AC8740010A6}" destId="{19188B26-A801-4609-B3B1-6E409D8C8544}" srcOrd="0" destOrd="0" presId="urn:microsoft.com/office/officeart/2005/8/layout/process1"/>
    <dgm:cxn modelId="{BC09F6D0-C0A3-4CBD-B221-BAFBBCB780B8}" type="presOf" srcId="{A3CCF4A5-A0C2-4C04-B547-D576F70870FA}" destId="{2573009F-DD14-48EB-BB21-3B5310FE5AB3}" srcOrd="1" destOrd="0" presId="urn:microsoft.com/office/officeart/2005/8/layout/process1"/>
    <dgm:cxn modelId="{5376DDB1-60F9-44B0-9791-B08BDE20A8A6}" type="presOf" srcId="{3AA64131-64A7-44F0-83B1-D3A5F8417D62}" destId="{6330B349-0016-4454-B168-C78B2C8DC12D}" srcOrd="1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AC6F177C-C57A-47DB-A2AF-2A44FB16FB0C}" type="presOf" srcId="{A1A399CE-02DD-4FD8-A5D6-4EA05D323CDD}" destId="{84A165E8-5AD1-44DA-9C09-06EB203AD4FB}" srcOrd="0" destOrd="0" presId="urn:microsoft.com/office/officeart/2005/8/layout/process1"/>
    <dgm:cxn modelId="{34BA141C-BC21-4A1A-8513-C0417923E362}" type="presOf" srcId="{D0181FBC-9F40-4805-A49E-F5BBB6D2DE88}" destId="{5F1A65EA-20EF-4153-8140-01F8839CEE5F}" srcOrd="0" destOrd="0" presId="urn:microsoft.com/office/officeart/2005/8/layout/process1"/>
    <dgm:cxn modelId="{CB693B76-62CE-467D-809D-0D37DD4A7693}" type="presOf" srcId="{07E19FDE-4E05-40E6-BD48-F19455439898}" destId="{C6A55A26-E4FD-4908-941A-F525ED2B7561}" srcOrd="0" destOrd="0" presId="urn:microsoft.com/office/officeart/2005/8/layout/process1"/>
    <dgm:cxn modelId="{8788DEAA-28B8-419E-8D4E-73125EA2BE9A}" type="presOf" srcId="{3AA64131-64A7-44F0-83B1-D3A5F8417D62}" destId="{9E0C147F-6308-4E44-9838-849B28BACFA8}" srcOrd="0" destOrd="0" presId="urn:microsoft.com/office/officeart/2005/8/layout/process1"/>
    <dgm:cxn modelId="{D9564044-CCFA-438F-975C-0C076C916BDC}" type="presOf" srcId="{5A1C7B2F-601C-4B09-9775-D128EB853481}" destId="{CBE645F5-6B4C-40A7-8FB2-A05B08FB93F4}" srcOrd="0" destOrd="0" presId="urn:microsoft.com/office/officeart/2005/8/layout/process1"/>
    <dgm:cxn modelId="{446C2DA2-8463-474B-9634-DABA83CE34A6}" type="presOf" srcId="{38F3BFB9-D7E7-4713-AFDB-9E0925776616}" destId="{F42F0345-5C07-4953-A848-EBC79E0C822E}" srcOrd="0" destOrd="0" presId="urn:microsoft.com/office/officeart/2005/8/layout/process1"/>
    <dgm:cxn modelId="{E101499E-E855-4C43-82EC-3AEE67463836}" type="presOf" srcId="{FCBB20FD-7582-430B-8FB0-D28C48D55F1D}" destId="{22DD9284-DD95-4443-AEAB-F9D9EA3EBD27}" srcOrd="0" destOrd="0" presId="urn:microsoft.com/office/officeart/2005/8/layout/process1"/>
    <dgm:cxn modelId="{D6B3C9C7-A421-4936-8E1D-925310933BC0}" type="presOf" srcId="{EF02F986-B688-407F-BD76-5F49C0B2646A}" destId="{821D90FC-CC1B-4FE6-AB62-CC99A9DA7A38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CE57572C-75F7-4520-AD28-80D1E2FAB923}" type="presParOf" srcId="{821D90FC-CC1B-4FE6-AB62-CC99A9DA7A38}" destId="{D4031B8D-C155-4B0D-9550-7F5B70FA0F9E}" srcOrd="0" destOrd="0" presId="urn:microsoft.com/office/officeart/2005/8/layout/process1"/>
    <dgm:cxn modelId="{9ECFCBEA-4B4B-4AD6-80C4-4732755A47EA}" type="presParOf" srcId="{821D90FC-CC1B-4FE6-AB62-CC99A9DA7A38}" destId="{C6A55A26-E4FD-4908-941A-F525ED2B7561}" srcOrd="1" destOrd="0" presId="urn:microsoft.com/office/officeart/2005/8/layout/process1"/>
    <dgm:cxn modelId="{D0BEF0C8-2D17-433B-A81C-B2A8BFFD587D}" type="presParOf" srcId="{C6A55A26-E4FD-4908-941A-F525ED2B7561}" destId="{B5F0E9F1-0FD0-4B99-AFCA-23D450EC9F10}" srcOrd="0" destOrd="0" presId="urn:microsoft.com/office/officeart/2005/8/layout/process1"/>
    <dgm:cxn modelId="{7D0E3725-24F4-497C-9B8E-BFB45521CCC9}" type="presParOf" srcId="{821D90FC-CC1B-4FE6-AB62-CC99A9DA7A38}" destId="{937E1A9D-B282-4F62-A09B-69D5868E9FAF}" srcOrd="2" destOrd="0" presId="urn:microsoft.com/office/officeart/2005/8/layout/process1"/>
    <dgm:cxn modelId="{D90272D6-6AFD-4AEB-BBBD-7820D5CB97E9}" type="presParOf" srcId="{821D90FC-CC1B-4FE6-AB62-CC99A9DA7A38}" destId="{5AC96C84-630C-4468-8402-5FEB95371B6D}" srcOrd="3" destOrd="0" presId="urn:microsoft.com/office/officeart/2005/8/layout/process1"/>
    <dgm:cxn modelId="{4B99638F-BDB9-4BC3-8C38-24E7A0460F42}" type="presParOf" srcId="{5AC96C84-630C-4468-8402-5FEB95371B6D}" destId="{2573009F-DD14-48EB-BB21-3B5310FE5AB3}" srcOrd="0" destOrd="0" presId="urn:microsoft.com/office/officeart/2005/8/layout/process1"/>
    <dgm:cxn modelId="{86F9414E-D2AA-4254-A9C8-F665132D04BB}" type="presParOf" srcId="{821D90FC-CC1B-4FE6-AB62-CC99A9DA7A38}" destId="{22DD9284-DD95-4443-AEAB-F9D9EA3EBD27}" srcOrd="4" destOrd="0" presId="urn:microsoft.com/office/officeart/2005/8/layout/process1"/>
    <dgm:cxn modelId="{1C0709CF-3D29-4A05-9C43-6B85F7246158}" type="presParOf" srcId="{821D90FC-CC1B-4FE6-AB62-CC99A9DA7A38}" destId="{CBE645F5-6B4C-40A7-8FB2-A05B08FB93F4}" srcOrd="5" destOrd="0" presId="urn:microsoft.com/office/officeart/2005/8/layout/process1"/>
    <dgm:cxn modelId="{CC85EC41-4999-4737-8451-5BD54D5A37CC}" type="presParOf" srcId="{CBE645F5-6B4C-40A7-8FB2-A05B08FB93F4}" destId="{6C86BBD2-E710-4931-A605-4B6F6FE27FE9}" srcOrd="0" destOrd="0" presId="urn:microsoft.com/office/officeart/2005/8/layout/process1"/>
    <dgm:cxn modelId="{B4AFB819-9E2E-4141-A746-373170D02738}" type="presParOf" srcId="{821D90FC-CC1B-4FE6-AB62-CC99A9DA7A38}" destId="{19188B26-A801-4609-B3B1-6E409D8C8544}" srcOrd="6" destOrd="0" presId="urn:microsoft.com/office/officeart/2005/8/layout/process1"/>
    <dgm:cxn modelId="{09655C47-6D53-4072-9B09-4D0668CE147B}" type="presParOf" srcId="{821D90FC-CC1B-4FE6-AB62-CC99A9DA7A38}" destId="{9E0C147F-6308-4E44-9838-849B28BACFA8}" srcOrd="7" destOrd="0" presId="urn:microsoft.com/office/officeart/2005/8/layout/process1"/>
    <dgm:cxn modelId="{4052EE52-5DE7-41C8-BE4F-F2A6B3292769}" type="presParOf" srcId="{9E0C147F-6308-4E44-9838-849B28BACFA8}" destId="{6330B349-0016-4454-B168-C78B2C8DC12D}" srcOrd="0" destOrd="0" presId="urn:microsoft.com/office/officeart/2005/8/layout/process1"/>
    <dgm:cxn modelId="{278852AC-F816-4D1C-BA59-6174D055A614}" type="presParOf" srcId="{821D90FC-CC1B-4FE6-AB62-CC99A9DA7A38}" destId="{5F1A65EA-20EF-4153-8140-01F8839CEE5F}" srcOrd="8" destOrd="0" presId="urn:microsoft.com/office/officeart/2005/8/layout/process1"/>
    <dgm:cxn modelId="{59F7ABAE-6862-4261-8F2D-DA8E813D31E5}" type="presParOf" srcId="{821D90FC-CC1B-4FE6-AB62-CC99A9DA7A38}" destId="{F42F0345-5C07-4953-A848-EBC79E0C822E}" srcOrd="9" destOrd="0" presId="urn:microsoft.com/office/officeart/2005/8/layout/process1"/>
    <dgm:cxn modelId="{D0355264-9F30-4780-AD5B-A5ABC9B62796}" type="presParOf" srcId="{F42F0345-5C07-4953-A848-EBC79E0C822E}" destId="{3BAB1307-4988-41A2-92F1-3E30CB80A5EE}" srcOrd="0" destOrd="0" presId="urn:microsoft.com/office/officeart/2005/8/layout/process1"/>
    <dgm:cxn modelId="{AB0A6D4B-5BC7-4AF3-B575-3C497B663448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Initial Validation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Ensure total solution is in scope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Collaborate on business case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Confirm scope and value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Detailed Proposal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Close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 custLinFactNeighborX="-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01298-29F3-4B3D-B082-C8FAB6D33D86}" type="presOf" srcId="{07E19FDE-4E05-40E6-BD48-F19455439898}" destId="{C6A55A26-E4FD-4908-941A-F525ED2B7561}" srcOrd="0" destOrd="0" presId="urn:microsoft.com/office/officeart/2005/8/layout/process1"/>
    <dgm:cxn modelId="{64527EDA-D168-4CA7-B664-E6877DDC0B70}" type="presOf" srcId="{73243DFB-C881-4A26-9BBA-D7E7E14EA494}" destId="{937E1A9D-B282-4F62-A09B-69D5868E9FAF}" srcOrd="0" destOrd="0" presId="urn:microsoft.com/office/officeart/2005/8/layout/process1"/>
    <dgm:cxn modelId="{2C3B42F2-8300-45A2-BBCB-A9E2E9F4D006}" type="presOf" srcId="{A1A399CE-02DD-4FD8-A5D6-4EA05D323CDD}" destId="{84A165E8-5AD1-44DA-9C09-06EB203AD4FB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4086E4C1-4076-42C3-9129-E0E87F79DFAD}" type="presOf" srcId="{A3CCF4A5-A0C2-4C04-B547-D576F70870FA}" destId="{5AC96C84-630C-4468-8402-5FEB95371B6D}" srcOrd="0" destOrd="0" presId="urn:microsoft.com/office/officeart/2005/8/layout/process1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5E649E08-1174-4F29-A441-2AEE77ADC11E}" type="presOf" srcId="{07E19FDE-4E05-40E6-BD48-F19455439898}" destId="{B5F0E9F1-0FD0-4B99-AFCA-23D450EC9F10}" srcOrd="1" destOrd="0" presId="urn:microsoft.com/office/officeart/2005/8/layout/process1"/>
    <dgm:cxn modelId="{0A1D0E5D-5B4A-4DED-A0C1-A66DAD818A12}" type="presOf" srcId="{E66D71F7-83A9-4A9D-8F8F-8AC8740010A6}" destId="{19188B26-A801-4609-B3B1-6E409D8C8544}" srcOrd="0" destOrd="0" presId="urn:microsoft.com/office/officeart/2005/8/layout/process1"/>
    <dgm:cxn modelId="{5922FF66-AA23-4BAD-8CEA-1ABA6212C140}" type="presOf" srcId="{5A1C7B2F-601C-4B09-9775-D128EB853481}" destId="{CBE645F5-6B4C-40A7-8FB2-A05B08FB93F4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C0C363EE-29EE-403C-AA51-376425502C37}" type="presOf" srcId="{FCBB20FD-7582-430B-8FB0-D28C48D55F1D}" destId="{22DD9284-DD95-4443-AEAB-F9D9EA3EBD27}" srcOrd="0" destOrd="0" presId="urn:microsoft.com/office/officeart/2005/8/layout/process1"/>
    <dgm:cxn modelId="{2998C855-9A94-4EDC-A84F-ADFE8B0C5E1B}" type="presOf" srcId="{D0181FBC-9F40-4805-A49E-F5BBB6D2DE88}" destId="{5F1A65EA-20EF-4153-8140-01F8839CEE5F}" srcOrd="0" destOrd="0" presId="urn:microsoft.com/office/officeart/2005/8/layout/process1"/>
    <dgm:cxn modelId="{5638213A-5BDD-4E16-8A79-CBF116F044EF}" type="presOf" srcId="{5A1C7B2F-601C-4B09-9775-D128EB853481}" destId="{6C86BBD2-E710-4931-A605-4B6F6FE27FE9}" srcOrd="1" destOrd="0" presId="urn:microsoft.com/office/officeart/2005/8/layout/process1"/>
    <dgm:cxn modelId="{679C1174-D3E4-496C-A813-F5C3290B28D1}" type="presOf" srcId="{A3CCF4A5-A0C2-4C04-B547-D576F70870FA}" destId="{2573009F-DD14-48EB-BB21-3B5310FE5AB3}" srcOrd="1" destOrd="0" presId="urn:microsoft.com/office/officeart/2005/8/layout/process1"/>
    <dgm:cxn modelId="{F135DEB2-1B9A-472C-9D45-A362714A1AD2}" type="presOf" srcId="{EF02F986-B688-407F-BD76-5F49C0B2646A}" destId="{821D90FC-CC1B-4FE6-AB62-CC99A9DA7A38}" srcOrd="0" destOrd="0" presId="urn:microsoft.com/office/officeart/2005/8/layout/process1"/>
    <dgm:cxn modelId="{96B696C4-EA26-4082-9704-0A3099106ABD}" type="presOf" srcId="{EBA69A4F-C1F2-4A8F-B5F0-CB63BDF25D45}" destId="{D4031B8D-C155-4B0D-9550-7F5B70FA0F9E}" srcOrd="0" destOrd="0" presId="urn:microsoft.com/office/officeart/2005/8/layout/process1"/>
    <dgm:cxn modelId="{B8DF7E0F-0525-4B2D-AEC4-97FCE724E106}" type="presOf" srcId="{38F3BFB9-D7E7-4713-AFDB-9E0925776616}" destId="{F42F0345-5C07-4953-A848-EBC79E0C822E}" srcOrd="0" destOrd="0" presId="urn:microsoft.com/office/officeart/2005/8/layout/process1"/>
    <dgm:cxn modelId="{4EF3B65F-1F0F-440A-A11B-EF2816F711F3}" type="presOf" srcId="{3AA64131-64A7-44F0-83B1-D3A5F8417D62}" destId="{6330B349-0016-4454-B168-C78B2C8DC12D}" srcOrd="1" destOrd="0" presId="urn:microsoft.com/office/officeart/2005/8/layout/process1"/>
    <dgm:cxn modelId="{F1BCEE33-8EA3-48E0-A0C6-ACD1346F7B0D}" type="presOf" srcId="{38F3BFB9-D7E7-4713-AFDB-9E0925776616}" destId="{3BAB1307-4988-41A2-92F1-3E30CB80A5EE}" srcOrd="1" destOrd="0" presId="urn:microsoft.com/office/officeart/2005/8/layout/process1"/>
    <dgm:cxn modelId="{DF007202-23D0-4A77-871B-368DDFC2D45E}" type="presOf" srcId="{3AA64131-64A7-44F0-83B1-D3A5F8417D62}" destId="{9E0C147F-6308-4E44-9838-849B28BACFA8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17A9ED2B-66CE-4161-8689-3403F49FBEB1}" type="presParOf" srcId="{821D90FC-CC1B-4FE6-AB62-CC99A9DA7A38}" destId="{D4031B8D-C155-4B0D-9550-7F5B70FA0F9E}" srcOrd="0" destOrd="0" presId="urn:microsoft.com/office/officeart/2005/8/layout/process1"/>
    <dgm:cxn modelId="{3D80B9E1-A505-452D-8802-30AD522036B9}" type="presParOf" srcId="{821D90FC-CC1B-4FE6-AB62-CC99A9DA7A38}" destId="{C6A55A26-E4FD-4908-941A-F525ED2B7561}" srcOrd="1" destOrd="0" presId="urn:microsoft.com/office/officeart/2005/8/layout/process1"/>
    <dgm:cxn modelId="{6DC55C62-D325-49D4-9AEE-463565BEC50C}" type="presParOf" srcId="{C6A55A26-E4FD-4908-941A-F525ED2B7561}" destId="{B5F0E9F1-0FD0-4B99-AFCA-23D450EC9F10}" srcOrd="0" destOrd="0" presId="urn:microsoft.com/office/officeart/2005/8/layout/process1"/>
    <dgm:cxn modelId="{C91221D6-E64E-42D7-A45B-3D83A624A937}" type="presParOf" srcId="{821D90FC-CC1B-4FE6-AB62-CC99A9DA7A38}" destId="{937E1A9D-B282-4F62-A09B-69D5868E9FAF}" srcOrd="2" destOrd="0" presId="urn:microsoft.com/office/officeart/2005/8/layout/process1"/>
    <dgm:cxn modelId="{3985BB90-26FB-4E63-BEB7-5A3A51AF4144}" type="presParOf" srcId="{821D90FC-CC1B-4FE6-AB62-CC99A9DA7A38}" destId="{5AC96C84-630C-4468-8402-5FEB95371B6D}" srcOrd="3" destOrd="0" presId="urn:microsoft.com/office/officeart/2005/8/layout/process1"/>
    <dgm:cxn modelId="{E8556112-99BD-40F3-9798-3D592E9E39A8}" type="presParOf" srcId="{5AC96C84-630C-4468-8402-5FEB95371B6D}" destId="{2573009F-DD14-48EB-BB21-3B5310FE5AB3}" srcOrd="0" destOrd="0" presId="urn:microsoft.com/office/officeart/2005/8/layout/process1"/>
    <dgm:cxn modelId="{E9A503FC-4283-4384-85A9-00376B00D273}" type="presParOf" srcId="{821D90FC-CC1B-4FE6-AB62-CC99A9DA7A38}" destId="{22DD9284-DD95-4443-AEAB-F9D9EA3EBD27}" srcOrd="4" destOrd="0" presId="urn:microsoft.com/office/officeart/2005/8/layout/process1"/>
    <dgm:cxn modelId="{52E63EB8-23A9-421A-AA1A-8289EE236A33}" type="presParOf" srcId="{821D90FC-CC1B-4FE6-AB62-CC99A9DA7A38}" destId="{CBE645F5-6B4C-40A7-8FB2-A05B08FB93F4}" srcOrd="5" destOrd="0" presId="urn:microsoft.com/office/officeart/2005/8/layout/process1"/>
    <dgm:cxn modelId="{2A369660-9E09-42AB-9E72-9DAE712AC6A9}" type="presParOf" srcId="{CBE645F5-6B4C-40A7-8FB2-A05B08FB93F4}" destId="{6C86BBD2-E710-4931-A605-4B6F6FE27FE9}" srcOrd="0" destOrd="0" presId="urn:microsoft.com/office/officeart/2005/8/layout/process1"/>
    <dgm:cxn modelId="{7609AB4A-E4E0-4A38-B20C-9CC5076662C7}" type="presParOf" srcId="{821D90FC-CC1B-4FE6-AB62-CC99A9DA7A38}" destId="{19188B26-A801-4609-B3B1-6E409D8C8544}" srcOrd="6" destOrd="0" presId="urn:microsoft.com/office/officeart/2005/8/layout/process1"/>
    <dgm:cxn modelId="{3F4E0217-270B-4159-96D6-386E6F4F7882}" type="presParOf" srcId="{821D90FC-CC1B-4FE6-AB62-CC99A9DA7A38}" destId="{9E0C147F-6308-4E44-9838-849B28BACFA8}" srcOrd="7" destOrd="0" presId="urn:microsoft.com/office/officeart/2005/8/layout/process1"/>
    <dgm:cxn modelId="{46B79A73-05AD-48B8-8AF2-A9C4E9F8707C}" type="presParOf" srcId="{9E0C147F-6308-4E44-9838-849B28BACFA8}" destId="{6330B349-0016-4454-B168-C78B2C8DC12D}" srcOrd="0" destOrd="0" presId="urn:microsoft.com/office/officeart/2005/8/layout/process1"/>
    <dgm:cxn modelId="{9269F073-95E0-466E-8A11-3FB0F65ACFD1}" type="presParOf" srcId="{821D90FC-CC1B-4FE6-AB62-CC99A9DA7A38}" destId="{5F1A65EA-20EF-4153-8140-01F8839CEE5F}" srcOrd="8" destOrd="0" presId="urn:microsoft.com/office/officeart/2005/8/layout/process1"/>
    <dgm:cxn modelId="{DE0F90C8-615F-465A-AABA-94F75E1D6201}" type="presParOf" srcId="{821D90FC-CC1B-4FE6-AB62-CC99A9DA7A38}" destId="{F42F0345-5C07-4953-A848-EBC79E0C822E}" srcOrd="9" destOrd="0" presId="urn:microsoft.com/office/officeart/2005/8/layout/process1"/>
    <dgm:cxn modelId="{1078F0FF-6794-43DA-999E-D155F7531E6B}" type="presParOf" srcId="{F42F0345-5C07-4953-A848-EBC79E0C822E}" destId="{3BAB1307-4988-41A2-92F1-3E30CB80A5EE}" srcOrd="0" destOrd="0" presId="urn:microsoft.com/office/officeart/2005/8/layout/process1"/>
    <dgm:cxn modelId="{5399A103-5D07-4282-87DF-A1895DF201DD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ADEF6-CD56-4249-B2EF-395E3574DD8E}" type="presOf" srcId="{EF02F986-B688-407F-BD76-5F49C0B2646A}" destId="{821D90FC-CC1B-4FE6-AB62-CC99A9DA7A38}" srcOrd="0" destOrd="0" presId="urn:microsoft.com/office/officeart/2005/8/layout/process1"/>
    <dgm:cxn modelId="{7C962C7E-A7E7-492A-950E-FAE2D64425BB}" type="presOf" srcId="{EBA69A4F-C1F2-4A8F-B5F0-CB63BDF25D45}" destId="{D4031B8D-C155-4B0D-9550-7F5B70FA0F9E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91007F6B-F712-4139-886A-CB1A9B11CE03}" type="presOf" srcId="{07E19FDE-4E05-40E6-BD48-F19455439898}" destId="{B5F0E9F1-0FD0-4B99-AFCA-23D450EC9F10}" srcOrd="1" destOrd="0" presId="urn:microsoft.com/office/officeart/2005/8/layout/process1"/>
    <dgm:cxn modelId="{5A4858CD-3CAB-468A-AC67-6698524F8C10}" type="presOf" srcId="{07E19FDE-4E05-40E6-BD48-F19455439898}" destId="{C6A55A26-E4FD-4908-941A-F525ED2B7561}" srcOrd="0" destOrd="0" presId="urn:microsoft.com/office/officeart/2005/8/layout/process1"/>
    <dgm:cxn modelId="{B44FD841-30ED-48A1-A97A-788CEA966F75}" type="presOf" srcId="{E66D71F7-83A9-4A9D-8F8F-8AC8740010A6}" destId="{19188B26-A801-4609-B3B1-6E409D8C8544}" srcOrd="0" destOrd="0" presId="urn:microsoft.com/office/officeart/2005/8/layout/process1"/>
    <dgm:cxn modelId="{2C885E64-E201-4DCF-991E-6310387F8D56}" type="presOf" srcId="{5A1C7B2F-601C-4B09-9775-D128EB853481}" destId="{CBE645F5-6B4C-40A7-8FB2-A05B08FB93F4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9DEE0894-213C-4E5B-A7FE-F23BBE047ADE}" type="presOf" srcId="{3AA64131-64A7-44F0-83B1-D3A5F8417D62}" destId="{9E0C147F-6308-4E44-9838-849B28BACFA8}" srcOrd="0" destOrd="0" presId="urn:microsoft.com/office/officeart/2005/8/layout/process1"/>
    <dgm:cxn modelId="{0D986645-3679-4525-A8D3-8606D9F8BD1E}" type="presOf" srcId="{3AA64131-64A7-44F0-83B1-D3A5F8417D62}" destId="{6330B349-0016-4454-B168-C78B2C8DC12D}" srcOrd="1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A4029E2F-B54C-42FE-BA90-472C25D7152E}" type="presOf" srcId="{A1A399CE-02DD-4FD8-A5D6-4EA05D323CDD}" destId="{84A165E8-5AD1-44DA-9C09-06EB203AD4FB}" srcOrd="0" destOrd="0" presId="urn:microsoft.com/office/officeart/2005/8/layout/process1"/>
    <dgm:cxn modelId="{AC4D1AB2-3B36-44EC-9551-6173EAB7175A}" type="presOf" srcId="{38F3BFB9-D7E7-4713-AFDB-9E0925776616}" destId="{F42F0345-5C07-4953-A848-EBC79E0C822E}" srcOrd="0" destOrd="0" presId="urn:microsoft.com/office/officeart/2005/8/layout/process1"/>
    <dgm:cxn modelId="{7DF387FF-F503-41C6-BC5D-3F69606748ED}" type="presOf" srcId="{5A1C7B2F-601C-4B09-9775-D128EB853481}" destId="{6C86BBD2-E710-4931-A605-4B6F6FE27FE9}" srcOrd="1" destOrd="0" presId="urn:microsoft.com/office/officeart/2005/8/layout/process1"/>
    <dgm:cxn modelId="{A10AD81D-9496-4673-A8A2-B3A64582148A}" type="presOf" srcId="{A3CCF4A5-A0C2-4C04-B547-D576F70870FA}" destId="{2573009F-DD14-48EB-BB21-3B5310FE5AB3}" srcOrd="1" destOrd="0" presId="urn:microsoft.com/office/officeart/2005/8/layout/process1"/>
    <dgm:cxn modelId="{9E26C8E1-41A4-400E-9B47-6D447277C4CF}" type="presOf" srcId="{FCBB20FD-7582-430B-8FB0-D28C48D55F1D}" destId="{22DD9284-DD95-4443-AEAB-F9D9EA3EBD27}" srcOrd="0" destOrd="0" presId="urn:microsoft.com/office/officeart/2005/8/layout/process1"/>
    <dgm:cxn modelId="{DB9B1A77-32F0-42AD-A303-06BE509CBEEF}" type="presOf" srcId="{38F3BFB9-D7E7-4713-AFDB-9E0925776616}" destId="{3BAB1307-4988-41A2-92F1-3E30CB80A5EE}" srcOrd="1" destOrd="0" presId="urn:microsoft.com/office/officeart/2005/8/layout/process1"/>
    <dgm:cxn modelId="{6EFB82F6-0FC4-43D6-9575-4BD5753D03BF}" type="presOf" srcId="{73243DFB-C881-4A26-9BBA-D7E7E14EA494}" destId="{937E1A9D-B282-4F62-A09B-69D5868E9FAF}" srcOrd="0" destOrd="0" presId="urn:microsoft.com/office/officeart/2005/8/layout/process1"/>
    <dgm:cxn modelId="{A71FF67E-69D7-4E8F-B88F-B50892314F95}" type="presOf" srcId="{D0181FBC-9F40-4805-A49E-F5BBB6D2DE88}" destId="{5F1A65EA-20EF-4153-8140-01F8839CEE5F}" srcOrd="0" destOrd="0" presId="urn:microsoft.com/office/officeart/2005/8/layout/process1"/>
    <dgm:cxn modelId="{C9DE1C06-4954-48CE-9BEB-015F1039B77C}" type="presOf" srcId="{A3CCF4A5-A0C2-4C04-B547-D576F70870FA}" destId="{5AC96C84-630C-4468-8402-5FEB95371B6D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1045B3FF-2235-4720-A628-516B6ED26C5C}" type="presParOf" srcId="{821D90FC-CC1B-4FE6-AB62-CC99A9DA7A38}" destId="{D4031B8D-C155-4B0D-9550-7F5B70FA0F9E}" srcOrd="0" destOrd="0" presId="urn:microsoft.com/office/officeart/2005/8/layout/process1"/>
    <dgm:cxn modelId="{28CCCDD6-2E55-4692-B720-9431936221EC}" type="presParOf" srcId="{821D90FC-CC1B-4FE6-AB62-CC99A9DA7A38}" destId="{C6A55A26-E4FD-4908-941A-F525ED2B7561}" srcOrd="1" destOrd="0" presId="urn:microsoft.com/office/officeart/2005/8/layout/process1"/>
    <dgm:cxn modelId="{A666DDD8-E36F-4E94-8B48-933AD11215F9}" type="presParOf" srcId="{C6A55A26-E4FD-4908-941A-F525ED2B7561}" destId="{B5F0E9F1-0FD0-4B99-AFCA-23D450EC9F10}" srcOrd="0" destOrd="0" presId="urn:microsoft.com/office/officeart/2005/8/layout/process1"/>
    <dgm:cxn modelId="{98C8C6E8-774B-48D3-AFAF-798A912DC8D1}" type="presParOf" srcId="{821D90FC-CC1B-4FE6-AB62-CC99A9DA7A38}" destId="{937E1A9D-B282-4F62-A09B-69D5868E9FAF}" srcOrd="2" destOrd="0" presId="urn:microsoft.com/office/officeart/2005/8/layout/process1"/>
    <dgm:cxn modelId="{EEC50E3E-7952-4F7E-B727-41E3A14ECA36}" type="presParOf" srcId="{821D90FC-CC1B-4FE6-AB62-CC99A9DA7A38}" destId="{5AC96C84-630C-4468-8402-5FEB95371B6D}" srcOrd="3" destOrd="0" presId="urn:microsoft.com/office/officeart/2005/8/layout/process1"/>
    <dgm:cxn modelId="{CB658AE0-3575-4EF0-BE45-D8AF55297BB8}" type="presParOf" srcId="{5AC96C84-630C-4468-8402-5FEB95371B6D}" destId="{2573009F-DD14-48EB-BB21-3B5310FE5AB3}" srcOrd="0" destOrd="0" presId="urn:microsoft.com/office/officeart/2005/8/layout/process1"/>
    <dgm:cxn modelId="{BF23ADB7-F1F4-454E-84D6-633B0C3C8629}" type="presParOf" srcId="{821D90FC-CC1B-4FE6-AB62-CC99A9DA7A38}" destId="{22DD9284-DD95-4443-AEAB-F9D9EA3EBD27}" srcOrd="4" destOrd="0" presId="urn:microsoft.com/office/officeart/2005/8/layout/process1"/>
    <dgm:cxn modelId="{FC4BE920-CB59-43FA-B490-23991AD40DE4}" type="presParOf" srcId="{821D90FC-CC1B-4FE6-AB62-CC99A9DA7A38}" destId="{CBE645F5-6B4C-40A7-8FB2-A05B08FB93F4}" srcOrd="5" destOrd="0" presId="urn:microsoft.com/office/officeart/2005/8/layout/process1"/>
    <dgm:cxn modelId="{2EA2E174-4626-4B3D-94C0-C5FDE4011D4C}" type="presParOf" srcId="{CBE645F5-6B4C-40A7-8FB2-A05B08FB93F4}" destId="{6C86BBD2-E710-4931-A605-4B6F6FE27FE9}" srcOrd="0" destOrd="0" presId="urn:microsoft.com/office/officeart/2005/8/layout/process1"/>
    <dgm:cxn modelId="{C352B8AA-E406-4B84-9195-4CEBBB0F6F74}" type="presParOf" srcId="{821D90FC-CC1B-4FE6-AB62-CC99A9DA7A38}" destId="{19188B26-A801-4609-B3B1-6E409D8C8544}" srcOrd="6" destOrd="0" presId="urn:microsoft.com/office/officeart/2005/8/layout/process1"/>
    <dgm:cxn modelId="{EFFB922A-DC5C-49AA-B755-4C1A2E339622}" type="presParOf" srcId="{821D90FC-CC1B-4FE6-AB62-CC99A9DA7A38}" destId="{9E0C147F-6308-4E44-9838-849B28BACFA8}" srcOrd="7" destOrd="0" presId="urn:microsoft.com/office/officeart/2005/8/layout/process1"/>
    <dgm:cxn modelId="{E953C275-49F9-4EF4-BD60-E4F2C2491612}" type="presParOf" srcId="{9E0C147F-6308-4E44-9838-849B28BACFA8}" destId="{6330B349-0016-4454-B168-C78B2C8DC12D}" srcOrd="0" destOrd="0" presId="urn:microsoft.com/office/officeart/2005/8/layout/process1"/>
    <dgm:cxn modelId="{F5223E6B-F4F3-4150-8635-FA402386F683}" type="presParOf" srcId="{821D90FC-CC1B-4FE6-AB62-CC99A9DA7A38}" destId="{5F1A65EA-20EF-4153-8140-01F8839CEE5F}" srcOrd="8" destOrd="0" presId="urn:microsoft.com/office/officeart/2005/8/layout/process1"/>
    <dgm:cxn modelId="{D7D5FEBF-79F8-49BA-B30F-A5CDC9DE5F83}" type="presParOf" srcId="{821D90FC-CC1B-4FE6-AB62-CC99A9DA7A38}" destId="{F42F0345-5C07-4953-A848-EBC79E0C822E}" srcOrd="9" destOrd="0" presId="urn:microsoft.com/office/officeart/2005/8/layout/process1"/>
    <dgm:cxn modelId="{B8A55708-EBE0-4258-BE85-D383FB33F850}" type="presParOf" srcId="{F42F0345-5C07-4953-A848-EBC79E0C822E}" destId="{3BAB1307-4988-41A2-92F1-3E30CB80A5EE}" srcOrd="0" destOrd="0" presId="urn:microsoft.com/office/officeart/2005/8/layout/process1"/>
    <dgm:cxn modelId="{CFCB9B54-5252-442C-91C6-94C750FA38D6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6C120-4B11-4998-AE8D-29A780CD8580}" type="presOf" srcId="{38F3BFB9-D7E7-4713-AFDB-9E0925776616}" destId="{3BAB1307-4988-41A2-92F1-3E30CB80A5EE}" srcOrd="1" destOrd="0" presId="urn:microsoft.com/office/officeart/2005/8/layout/process1"/>
    <dgm:cxn modelId="{014DC59B-E5C5-4226-840F-6ED7D780DA00}" type="presOf" srcId="{E66D71F7-83A9-4A9D-8F8F-8AC8740010A6}" destId="{19188B26-A801-4609-B3B1-6E409D8C8544}" srcOrd="0" destOrd="0" presId="urn:microsoft.com/office/officeart/2005/8/layout/process1"/>
    <dgm:cxn modelId="{04BB9BBC-3F2A-46E8-A8BF-FE18FC0D3806}" type="presOf" srcId="{A1A399CE-02DD-4FD8-A5D6-4EA05D323CDD}" destId="{84A165E8-5AD1-44DA-9C09-06EB203AD4FB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92A0424B-DD06-49C6-B494-E7A076A8C973}" type="presOf" srcId="{3AA64131-64A7-44F0-83B1-D3A5F8417D62}" destId="{6330B349-0016-4454-B168-C78B2C8DC12D}" srcOrd="1" destOrd="0" presId="urn:microsoft.com/office/officeart/2005/8/layout/process1"/>
    <dgm:cxn modelId="{420BAA59-72BA-462C-AD6D-0349D293B1EF}" type="presOf" srcId="{A3CCF4A5-A0C2-4C04-B547-D576F70870FA}" destId="{5AC96C84-630C-4468-8402-5FEB95371B6D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BAE9A4DD-2F00-42C7-B998-32BFF7EECE7E}" type="presOf" srcId="{FCBB20FD-7582-430B-8FB0-D28C48D55F1D}" destId="{22DD9284-DD95-4443-AEAB-F9D9EA3EBD27}" srcOrd="0" destOrd="0" presId="urn:microsoft.com/office/officeart/2005/8/layout/process1"/>
    <dgm:cxn modelId="{B79B3175-1351-4B9D-B738-8C99036F85F3}" type="presOf" srcId="{07E19FDE-4E05-40E6-BD48-F19455439898}" destId="{B5F0E9F1-0FD0-4B99-AFCA-23D450EC9F10}" srcOrd="1" destOrd="0" presId="urn:microsoft.com/office/officeart/2005/8/layout/process1"/>
    <dgm:cxn modelId="{29844167-14ED-48D9-983C-C0D410D53EA7}" type="presOf" srcId="{5A1C7B2F-601C-4B09-9775-D128EB853481}" destId="{6C86BBD2-E710-4931-A605-4B6F6FE27FE9}" srcOrd="1" destOrd="0" presId="urn:microsoft.com/office/officeart/2005/8/layout/process1"/>
    <dgm:cxn modelId="{8E6255FE-833C-43C7-94DA-794CAF67C475}" type="presOf" srcId="{D0181FBC-9F40-4805-A49E-F5BBB6D2DE88}" destId="{5F1A65EA-20EF-4153-8140-01F8839CEE5F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BFA02261-B5A0-4587-8B20-F29DCF89B4BC}" type="presOf" srcId="{5A1C7B2F-601C-4B09-9775-D128EB853481}" destId="{CBE645F5-6B4C-40A7-8FB2-A05B08FB93F4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B131202D-49DC-41A3-9CFE-8268612D36E3}" type="presOf" srcId="{A3CCF4A5-A0C2-4C04-B547-D576F70870FA}" destId="{2573009F-DD14-48EB-BB21-3B5310FE5AB3}" srcOrd="1" destOrd="0" presId="urn:microsoft.com/office/officeart/2005/8/layout/process1"/>
    <dgm:cxn modelId="{3F0E9E85-C358-42F9-98FA-CD6E9D8FBCFC}" type="presOf" srcId="{73243DFB-C881-4A26-9BBA-D7E7E14EA494}" destId="{937E1A9D-B282-4F62-A09B-69D5868E9FAF}" srcOrd="0" destOrd="0" presId="urn:microsoft.com/office/officeart/2005/8/layout/process1"/>
    <dgm:cxn modelId="{7087296A-EB09-4096-B50B-6FE8CA5B18C1}" type="presOf" srcId="{EBA69A4F-C1F2-4A8F-B5F0-CB63BDF25D45}" destId="{D4031B8D-C155-4B0D-9550-7F5B70FA0F9E}" srcOrd="0" destOrd="0" presId="urn:microsoft.com/office/officeart/2005/8/layout/process1"/>
    <dgm:cxn modelId="{B7842678-D103-439D-9888-8AA8E3E9F675}" type="presOf" srcId="{07E19FDE-4E05-40E6-BD48-F19455439898}" destId="{C6A55A26-E4FD-4908-941A-F525ED2B7561}" srcOrd="0" destOrd="0" presId="urn:microsoft.com/office/officeart/2005/8/layout/process1"/>
    <dgm:cxn modelId="{95E9164B-625F-47CC-8F36-CA38B7C46A35}" type="presOf" srcId="{38F3BFB9-D7E7-4713-AFDB-9E0925776616}" destId="{F42F0345-5C07-4953-A848-EBC79E0C822E}" srcOrd="0" destOrd="0" presId="urn:microsoft.com/office/officeart/2005/8/layout/process1"/>
    <dgm:cxn modelId="{FBA40543-961B-45C8-A2AB-67D94F952C87}" type="presOf" srcId="{3AA64131-64A7-44F0-83B1-D3A5F8417D62}" destId="{9E0C147F-6308-4E44-9838-849B28BACFA8}" srcOrd="0" destOrd="0" presId="urn:microsoft.com/office/officeart/2005/8/layout/process1"/>
    <dgm:cxn modelId="{51B91A1E-42FE-4F33-812F-D44C65091058}" type="presOf" srcId="{EF02F986-B688-407F-BD76-5F49C0B2646A}" destId="{821D90FC-CC1B-4FE6-AB62-CC99A9DA7A38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CFF227BC-19B1-461B-AE94-39BE8DD24F1B}" type="presParOf" srcId="{821D90FC-CC1B-4FE6-AB62-CC99A9DA7A38}" destId="{D4031B8D-C155-4B0D-9550-7F5B70FA0F9E}" srcOrd="0" destOrd="0" presId="urn:microsoft.com/office/officeart/2005/8/layout/process1"/>
    <dgm:cxn modelId="{ACFF2FFE-B2EF-4F74-A48C-C807CBFB4F8A}" type="presParOf" srcId="{821D90FC-CC1B-4FE6-AB62-CC99A9DA7A38}" destId="{C6A55A26-E4FD-4908-941A-F525ED2B7561}" srcOrd="1" destOrd="0" presId="urn:microsoft.com/office/officeart/2005/8/layout/process1"/>
    <dgm:cxn modelId="{1A4A1554-A22E-4C66-B15E-FDB60F5B0FE7}" type="presParOf" srcId="{C6A55A26-E4FD-4908-941A-F525ED2B7561}" destId="{B5F0E9F1-0FD0-4B99-AFCA-23D450EC9F10}" srcOrd="0" destOrd="0" presId="urn:microsoft.com/office/officeart/2005/8/layout/process1"/>
    <dgm:cxn modelId="{03D25137-3F95-4909-9AE7-760711FCF3FB}" type="presParOf" srcId="{821D90FC-CC1B-4FE6-AB62-CC99A9DA7A38}" destId="{937E1A9D-B282-4F62-A09B-69D5868E9FAF}" srcOrd="2" destOrd="0" presId="urn:microsoft.com/office/officeart/2005/8/layout/process1"/>
    <dgm:cxn modelId="{7CB190C6-3D5D-4CE6-BABD-4C5AA56064C0}" type="presParOf" srcId="{821D90FC-CC1B-4FE6-AB62-CC99A9DA7A38}" destId="{5AC96C84-630C-4468-8402-5FEB95371B6D}" srcOrd="3" destOrd="0" presId="urn:microsoft.com/office/officeart/2005/8/layout/process1"/>
    <dgm:cxn modelId="{CEDE394C-1463-4D79-ADCC-10CDEBD4B18D}" type="presParOf" srcId="{5AC96C84-630C-4468-8402-5FEB95371B6D}" destId="{2573009F-DD14-48EB-BB21-3B5310FE5AB3}" srcOrd="0" destOrd="0" presId="urn:microsoft.com/office/officeart/2005/8/layout/process1"/>
    <dgm:cxn modelId="{FE0270A9-9199-4874-BE54-5224BD91045F}" type="presParOf" srcId="{821D90FC-CC1B-4FE6-AB62-CC99A9DA7A38}" destId="{22DD9284-DD95-4443-AEAB-F9D9EA3EBD27}" srcOrd="4" destOrd="0" presId="urn:microsoft.com/office/officeart/2005/8/layout/process1"/>
    <dgm:cxn modelId="{8C1D7D26-4DCC-4562-A398-14B0E1BA3E4A}" type="presParOf" srcId="{821D90FC-CC1B-4FE6-AB62-CC99A9DA7A38}" destId="{CBE645F5-6B4C-40A7-8FB2-A05B08FB93F4}" srcOrd="5" destOrd="0" presId="urn:microsoft.com/office/officeart/2005/8/layout/process1"/>
    <dgm:cxn modelId="{A8235309-C459-4371-82E3-631EC40BD18B}" type="presParOf" srcId="{CBE645F5-6B4C-40A7-8FB2-A05B08FB93F4}" destId="{6C86BBD2-E710-4931-A605-4B6F6FE27FE9}" srcOrd="0" destOrd="0" presId="urn:microsoft.com/office/officeart/2005/8/layout/process1"/>
    <dgm:cxn modelId="{D87D5415-F134-4F80-A152-87B829089AB1}" type="presParOf" srcId="{821D90FC-CC1B-4FE6-AB62-CC99A9DA7A38}" destId="{19188B26-A801-4609-B3B1-6E409D8C8544}" srcOrd="6" destOrd="0" presId="urn:microsoft.com/office/officeart/2005/8/layout/process1"/>
    <dgm:cxn modelId="{83CDACBD-2344-4AF5-BEB3-040FE1207358}" type="presParOf" srcId="{821D90FC-CC1B-4FE6-AB62-CC99A9DA7A38}" destId="{9E0C147F-6308-4E44-9838-849B28BACFA8}" srcOrd="7" destOrd="0" presId="urn:microsoft.com/office/officeart/2005/8/layout/process1"/>
    <dgm:cxn modelId="{229A7056-1E1E-44F0-A585-97648BF2E0DD}" type="presParOf" srcId="{9E0C147F-6308-4E44-9838-849B28BACFA8}" destId="{6330B349-0016-4454-B168-C78B2C8DC12D}" srcOrd="0" destOrd="0" presId="urn:microsoft.com/office/officeart/2005/8/layout/process1"/>
    <dgm:cxn modelId="{F55C6821-9344-4E59-B022-D451B8F7CC1D}" type="presParOf" srcId="{821D90FC-CC1B-4FE6-AB62-CC99A9DA7A38}" destId="{5F1A65EA-20EF-4153-8140-01F8839CEE5F}" srcOrd="8" destOrd="0" presId="urn:microsoft.com/office/officeart/2005/8/layout/process1"/>
    <dgm:cxn modelId="{F608D16E-9999-4817-B8F8-F1729F71D513}" type="presParOf" srcId="{821D90FC-CC1B-4FE6-AB62-CC99A9DA7A38}" destId="{F42F0345-5C07-4953-A848-EBC79E0C822E}" srcOrd="9" destOrd="0" presId="urn:microsoft.com/office/officeart/2005/8/layout/process1"/>
    <dgm:cxn modelId="{1E6C7CDD-05B6-423F-8716-F5AACABE9D6C}" type="presParOf" srcId="{F42F0345-5C07-4953-A848-EBC79E0C822E}" destId="{3BAB1307-4988-41A2-92F1-3E30CB80A5EE}" srcOrd="0" destOrd="0" presId="urn:microsoft.com/office/officeart/2005/8/layout/process1"/>
    <dgm:cxn modelId="{EE5E5FE0-1BF5-4C24-B5C1-D1C25D09C295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Initiate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Set Scope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Agree on partnership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Develop- business case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Validate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Close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 custLinFactNeighborX="-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864937-363B-4748-A792-F3D990EF65C0}" type="presOf" srcId="{A3CCF4A5-A0C2-4C04-B547-D576F70870FA}" destId="{2573009F-DD14-48EB-BB21-3B5310FE5AB3}" srcOrd="1" destOrd="0" presId="urn:microsoft.com/office/officeart/2005/8/layout/process1"/>
    <dgm:cxn modelId="{135E24BE-3B19-4C7C-BAF2-101E5AEA1180}" type="presOf" srcId="{07E19FDE-4E05-40E6-BD48-F19455439898}" destId="{C6A55A26-E4FD-4908-941A-F525ED2B7561}" srcOrd="0" destOrd="0" presId="urn:microsoft.com/office/officeart/2005/8/layout/process1"/>
    <dgm:cxn modelId="{BE1478A0-457B-47A3-BE46-B4CCC3D72047}" type="presOf" srcId="{3AA64131-64A7-44F0-83B1-D3A5F8417D62}" destId="{9E0C147F-6308-4E44-9838-849B28BACFA8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E731D89E-43A6-41D6-9FDB-59F9A7CC3C1F}" type="presOf" srcId="{A3CCF4A5-A0C2-4C04-B547-D576F70870FA}" destId="{5AC96C84-630C-4468-8402-5FEB95371B6D}" srcOrd="0" destOrd="0" presId="urn:microsoft.com/office/officeart/2005/8/layout/process1"/>
    <dgm:cxn modelId="{5096FDDF-4473-44D2-AD91-10F3585EEA93}" type="presOf" srcId="{38F3BFB9-D7E7-4713-AFDB-9E0925776616}" destId="{3BAB1307-4988-41A2-92F1-3E30CB80A5EE}" srcOrd="1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213759E3-7178-4724-A0E7-7FB37AB55E5E}" type="presOf" srcId="{A1A399CE-02DD-4FD8-A5D6-4EA05D323CDD}" destId="{84A165E8-5AD1-44DA-9C09-06EB203AD4FB}" srcOrd="0" destOrd="0" presId="urn:microsoft.com/office/officeart/2005/8/layout/process1"/>
    <dgm:cxn modelId="{1BE8C0FB-CF28-45C5-9485-65C3EF305F48}" type="presOf" srcId="{EBA69A4F-C1F2-4A8F-B5F0-CB63BDF25D45}" destId="{D4031B8D-C155-4B0D-9550-7F5B70FA0F9E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D1B2A1DF-0D96-45F1-BE63-625ED72942FB}" type="presOf" srcId="{5A1C7B2F-601C-4B09-9775-D128EB853481}" destId="{CBE645F5-6B4C-40A7-8FB2-A05B08FB93F4}" srcOrd="0" destOrd="0" presId="urn:microsoft.com/office/officeart/2005/8/layout/process1"/>
    <dgm:cxn modelId="{2E8E4C19-1287-4744-BCCD-E5890A4A4402}" type="presOf" srcId="{38F3BFB9-D7E7-4713-AFDB-9E0925776616}" destId="{F42F0345-5C07-4953-A848-EBC79E0C822E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870324C1-8F96-4C29-9194-D935DFF9585B}" type="presOf" srcId="{E66D71F7-83A9-4A9D-8F8F-8AC8740010A6}" destId="{19188B26-A801-4609-B3B1-6E409D8C8544}" srcOrd="0" destOrd="0" presId="urn:microsoft.com/office/officeart/2005/8/layout/process1"/>
    <dgm:cxn modelId="{B34DA60F-FA46-4451-8F64-AC7C5161B1EA}" type="presOf" srcId="{73243DFB-C881-4A26-9BBA-D7E7E14EA494}" destId="{937E1A9D-B282-4F62-A09B-69D5868E9FAF}" srcOrd="0" destOrd="0" presId="urn:microsoft.com/office/officeart/2005/8/layout/process1"/>
    <dgm:cxn modelId="{7EFAF0D3-CBF1-414C-9C92-E4C7C1DAB398}" type="presOf" srcId="{5A1C7B2F-601C-4B09-9775-D128EB853481}" destId="{6C86BBD2-E710-4931-A605-4B6F6FE27FE9}" srcOrd="1" destOrd="0" presId="urn:microsoft.com/office/officeart/2005/8/layout/process1"/>
    <dgm:cxn modelId="{4A53799B-8651-4E5B-AA4F-980EB5EC1680}" type="presOf" srcId="{D0181FBC-9F40-4805-A49E-F5BBB6D2DE88}" destId="{5F1A65EA-20EF-4153-8140-01F8839CEE5F}" srcOrd="0" destOrd="0" presId="urn:microsoft.com/office/officeart/2005/8/layout/process1"/>
    <dgm:cxn modelId="{8ECDCE27-76B4-455F-841A-F64694289039}" type="presOf" srcId="{3AA64131-64A7-44F0-83B1-D3A5F8417D62}" destId="{6330B349-0016-4454-B168-C78B2C8DC12D}" srcOrd="1" destOrd="0" presId="urn:microsoft.com/office/officeart/2005/8/layout/process1"/>
    <dgm:cxn modelId="{2F920DD0-2923-47CC-9847-25F4F4678883}" type="presOf" srcId="{FCBB20FD-7582-430B-8FB0-D28C48D55F1D}" destId="{22DD9284-DD95-4443-AEAB-F9D9EA3EBD27}" srcOrd="0" destOrd="0" presId="urn:microsoft.com/office/officeart/2005/8/layout/process1"/>
    <dgm:cxn modelId="{E976A99B-2110-449E-9F30-04A98D0CB987}" type="presOf" srcId="{07E19FDE-4E05-40E6-BD48-F19455439898}" destId="{B5F0E9F1-0FD0-4B99-AFCA-23D450EC9F10}" srcOrd="1" destOrd="0" presId="urn:microsoft.com/office/officeart/2005/8/layout/process1"/>
    <dgm:cxn modelId="{10C14EEC-9095-4B5B-A4FF-F7A8546DAFFD}" type="presOf" srcId="{EF02F986-B688-407F-BD76-5F49C0B2646A}" destId="{821D90FC-CC1B-4FE6-AB62-CC99A9DA7A38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745B65D5-D6F3-4EA7-8746-CF762E832176}" type="presParOf" srcId="{821D90FC-CC1B-4FE6-AB62-CC99A9DA7A38}" destId="{D4031B8D-C155-4B0D-9550-7F5B70FA0F9E}" srcOrd="0" destOrd="0" presId="urn:microsoft.com/office/officeart/2005/8/layout/process1"/>
    <dgm:cxn modelId="{3AE9CDA6-35CA-416A-87C6-FE2015F27B4C}" type="presParOf" srcId="{821D90FC-CC1B-4FE6-AB62-CC99A9DA7A38}" destId="{C6A55A26-E4FD-4908-941A-F525ED2B7561}" srcOrd="1" destOrd="0" presId="urn:microsoft.com/office/officeart/2005/8/layout/process1"/>
    <dgm:cxn modelId="{AD8F7993-DC53-4A95-9FA9-7BF34EE61691}" type="presParOf" srcId="{C6A55A26-E4FD-4908-941A-F525ED2B7561}" destId="{B5F0E9F1-0FD0-4B99-AFCA-23D450EC9F10}" srcOrd="0" destOrd="0" presId="urn:microsoft.com/office/officeart/2005/8/layout/process1"/>
    <dgm:cxn modelId="{A17E2526-C467-46E2-AD02-D492BB1433B8}" type="presParOf" srcId="{821D90FC-CC1B-4FE6-AB62-CC99A9DA7A38}" destId="{937E1A9D-B282-4F62-A09B-69D5868E9FAF}" srcOrd="2" destOrd="0" presId="urn:microsoft.com/office/officeart/2005/8/layout/process1"/>
    <dgm:cxn modelId="{CCC761EC-D77F-461C-B2CB-E0D6EC871403}" type="presParOf" srcId="{821D90FC-CC1B-4FE6-AB62-CC99A9DA7A38}" destId="{5AC96C84-630C-4468-8402-5FEB95371B6D}" srcOrd="3" destOrd="0" presId="urn:microsoft.com/office/officeart/2005/8/layout/process1"/>
    <dgm:cxn modelId="{D8FD2B96-E632-4D0C-BDF4-4425814272DA}" type="presParOf" srcId="{5AC96C84-630C-4468-8402-5FEB95371B6D}" destId="{2573009F-DD14-48EB-BB21-3B5310FE5AB3}" srcOrd="0" destOrd="0" presId="urn:microsoft.com/office/officeart/2005/8/layout/process1"/>
    <dgm:cxn modelId="{FC395F2E-E09A-455B-BCF9-693A76221355}" type="presParOf" srcId="{821D90FC-CC1B-4FE6-AB62-CC99A9DA7A38}" destId="{22DD9284-DD95-4443-AEAB-F9D9EA3EBD27}" srcOrd="4" destOrd="0" presId="urn:microsoft.com/office/officeart/2005/8/layout/process1"/>
    <dgm:cxn modelId="{3E9AE9BF-B864-4EA3-AB37-36691A1E8EBC}" type="presParOf" srcId="{821D90FC-CC1B-4FE6-AB62-CC99A9DA7A38}" destId="{CBE645F5-6B4C-40A7-8FB2-A05B08FB93F4}" srcOrd="5" destOrd="0" presId="urn:microsoft.com/office/officeart/2005/8/layout/process1"/>
    <dgm:cxn modelId="{41796478-BB5A-448A-8CC2-09E6C4B69A5F}" type="presParOf" srcId="{CBE645F5-6B4C-40A7-8FB2-A05B08FB93F4}" destId="{6C86BBD2-E710-4931-A605-4B6F6FE27FE9}" srcOrd="0" destOrd="0" presId="urn:microsoft.com/office/officeart/2005/8/layout/process1"/>
    <dgm:cxn modelId="{29398E5D-3F12-42A4-BF93-FB3B62319FAD}" type="presParOf" srcId="{821D90FC-CC1B-4FE6-AB62-CC99A9DA7A38}" destId="{19188B26-A801-4609-B3B1-6E409D8C8544}" srcOrd="6" destOrd="0" presId="urn:microsoft.com/office/officeart/2005/8/layout/process1"/>
    <dgm:cxn modelId="{B1085306-DE6F-4952-BA40-F58A601E3881}" type="presParOf" srcId="{821D90FC-CC1B-4FE6-AB62-CC99A9DA7A38}" destId="{9E0C147F-6308-4E44-9838-849B28BACFA8}" srcOrd="7" destOrd="0" presId="urn:microsoft.com/office/officeart/2005/8/layout/process1"/>
    <dgm:cxn modelId="{D799A345-4E68-4209-807F-BB4D8549F577}" type="presParOf" srcId="{9E0C147F-6308-4E44-9838-849B28BACFA8}" destId="{6330B349-0016-4454-B168-C78B2C8DC12D}" srcOrd="0" destOrd="0" presId="urn:microsoft.com/office/officeart/2005/8/layout/process1"/>
    <dgm:cxn modelId="{9F3820B5-F90C-4EF1-81D8-6A18A28358AC}" type="presParOf" srcId="{821D90FC-CC1B-4FE6-AB62-CC99A9DA7A38}" destId="{5F1A65EA-20EF-4153-8140-01F8839CEE5F}" srcOrd="8" destOrd="0" presId="urn:microsoft.com/office/officeart/2005/8/layout/process1"/>
    <dgm:cxn modelId="{F9C6F80A-07F6-410A-A8FC-D13AC9B83EAC}" type="presParOf" srcId="{821D90FC-CC1B-4FE6-AB62-CC99A9DA7A38}" destId="{F42F0345-5C07-4953-A848-EBC79E0C822E}" srcOrd="9" destOrd="0" presId="urn:microsoft.com/office/officeart/2005/8/layout/process1"/>
    <dgm:cxn modelId="{0471682E-5C1A-4DA4-AE15-8B9B8F2EEEAC}" type="presParOf" srcId="{F42F0345-5C07-4953-A848-EBC79E0C822E}" destId="{3BAB1307-4988-41A2-92F1-3E30CB80A5EE}" srcOrd="0" destOrd="0" presId="urn:microsoft.com/office/officeart/2005/8/layout/process1"/>
    <dgm:cxn modelId="{1D603D12-0ED8-42AB-9C8F-7B6C32538C89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Conceptual Direction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Business case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Approval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B0F99-9C92-49FB-A868-7032AFCFFBDD}" type="presOf" srcId="{07E19FDE-4E05-40E6-BD48-F19455439898}" destId="{C6A55A26-E4FD-4908-941A-F525ED2B7561}" srcOrd="0" destOrd="0" presId="urn:microsoft.com/office/officeart/2005/8/layout/process1"/>
    <dgm:cxn modelId="{5CB91DCF-EA97-4793-AE49-C7C31BE951BF}" type="presOf" srcId="{EBA69A4F-C1F2-4A8F-B5F0-CB63BDF25D45}" destId="{D4031B8D-C155-4B0D-9550-7F5B70FA0F9E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FD71F7C5-2AED-4122-B325-1BA0F48CD413}" type="presOf" srcId="{E66D71F7-83A9-4A9D-8F8F-8AC8740010A6}" destId="{19188B26-A801-4609-B3B1-6E409D8C8544}" srcOrd="0" destOrd="0" presId="urn:microsoft.com/office/officeart/2005/8/layout/process1"/>
    <dgm:cxn modelId="{7699A279-39E8-4A50-9B4A-8498D8DC0938}" type="presOf" srcId="{38F3BFB9-D7E7-4713-AFDB-9E0925776616}" destId="{3BAB1307-4988-41A2-92F1-3E30CB80A5EE}" srcOrd="1" destOrd="0" presId="urn:microsoft.com/office/officeart/2005/8/layout/process1"/>
    <dgm:cxn modelId="{53054108-023A-4091-93E6-81A8CA398296}" type="presOf" srcId="{5A1C7B2F-601C-4B09-9775-D128EB853481}" destId="{CBE645F5-6B4C-40A7-8FB2-A05B08FB93F4}" srcOrd="0" destOrd="0" presId="urn:microsoft.com/office/officeart/2005/8/layout/process1"/>
    <dgm:cxn modelId="{A9FA0942-0498-4062-BC05-ADA043CFC42E}" type="presOf" srcId="{07E19FDE-4E05-40E6-BD48-F19455439898}" destId="{B5F0E9F1-0FD0-4B99-AFCA-23D450EC9F10}" srcOrd="1" destOrd="0" presId="urn:microsoft.com/office/officeart/2005/8/layout/process1"/>
    <dgm:cxn modelId="{28960DC5-4AE1-43C3-933B-421DFE7A11ED}" type="presOf" srcId="{A3CCF4A5-A0C2-4C04-B547-D576F70870FA}" destId="{5AC96C84-630C-4468-8402-5FEB95371B6D}" srcOrd="0" destOrd="0" presId="urn:microsoft.com/office/officeart/2005/8/layout/process1"/>
    <dgm:cxn modelId="{9E257EBA-D491-4C0D-AB6A-AEEBEE665EFE}" type="presOf" srcId="{A1A399CE-02DD-4FD8-A5D6-4EA05D323CDD}" destId="{84A165E8-5AD1-44DA-9C09-06EB203AD4FB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F67956F6-E0BB-4FE5-A16A-EA21A201D257}" type="presOf" srcId="{D0181FBC-9F40-4805-A49E-F5BBB6D2DE88}" destId="{5F1A65EA-20EF-4153-8140-01F8839CEE5F}" srcOrd="0" destOrd="0" presId="urn:microsoft.com/office/officeart/2005/8/layout/process1"/>
    <dgm:cxn modelId="{AA076F9D-66EB-4B9F-938B-1F1231AB3C51}" type="presOf" srcId="{FCBB20FD-7582-430B-8FB0-D28C48D55F1D}" destId="{22DD9284-DD95-4443-AEAB-F9D9EA3EBD27}" srcOrd="0" destOrd="0" presId="urn:microsoft.com/office/officeart/2005/8/layout/process1"/>
    <dgm:cxn modelId="{7E985B5B-184D-4CD9-B1D9-85A3F9989BB3}" type="presOf" srcId="{A3CCF4A5-A0C2-4C04-B547-D576F70870FA}" destId="{2573009F-DD14-48EB-BB21-3B5310FE5AB3}" srcOrd="1" destOrd="0" presId="urn:microsoft.com/office/officeart/2005/8/layout/process1"/>
    <dgm:cxn modelId="{3F28B1B6-8E6C-4F99-9C39-F0B8ED2F2F40}" type="presOf" srcId="{38F3BFB9-D7E7-4713-AFDB-9E0925776616}" destId="{F42F0345-5C07-4953-A848-EBC79E0C822E}" srcOrd="0" destOrd="0" presId="urn:microsoft.com/office/officeart/2005/8/layout/process1"/>
    <dgm:cxn modelId="{B083C7D9-ECF6-4E42-B68F-6FC16618A00A}" type="presOf" srcId="{5A1C7B2F-601C-4B09-9775-D128EB853481}" destId="{6C86BBD2-E710-4931-A605-4B6F6FE27FE9}" srcOrd="1" destOrd="0" presId="urn:microsoft.com/office/officeart/2005/8/layout/process1"/>
    <dgm:cxn modelId="{B40054CA-B706-4EFA-8685-364A41A9D4A8}" type="presOf" srcId="{3AA64131-64A7-44F0-83B1-D3A5F8417D62}" destId="{9E0C147F-6308-4E44-9838-849B28BACFA8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E2A114C4-3004-4C50-B01F-6F6CCAE74C35}" type="presOf" srcId="{73243DFB-C881-4A26-9BBA-D7E7E14EA494}" destId="{937E1A9D-B282-4F62-A09B-69D5868E9FAF}" srcOrd="0" destOrd="0" presId="urn:microsoft.com/office/officeart/2005/8/layout/process1"/>
    <dgm:cxn modelId="{AE4A2814-88AB-4F50-8EB3-6607D3DAED99}" type="presOf" srcId="{3AA64131-64A7-44F0-83B1-D3A5F8417D62}" destId="{6330B349-0016-4454-B168-C78B2C8DC12D}" srcOrd="1" destOrd="0" presId="urn:microsoft.com/office/officeart/2005/8/layout/process1"/>
    <dgm:cxn modelId="{5676BF41-FC42-4C73-96D2-F0DBD3A9BFD8}" type="presOf" srcId="{EF02F986-B688-407F-BD76-5F49C0B2646A}" destId="{821D90FC-CC1B-4FE6-AB62-CC99A9DA7A38}" srcOrd="0" destOrd="0" presId="urn:microsoft.com/office/officeart/2005/8/layout/process1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A827BE08-13BC-4031-AD89-23E93E3B06FD}" type="presParOf" srcId="{821D90FC-CC1B-4FE6-AB62-CC99A9DA7A38}" destId="{D4031B8D-C155-4B0D-9550-7F5B70FA0F9E}" srcOrd="0" destOrd="0" presId="urn:microsoft.com/office/officeart/2005/8/layout/process1"/>
    <dgm:cxn modelId="{E81D5D6A-C922-4E2B-8D7F-16BFA69A849D}" type="presParOf" srcId="{821D90FC-CC1B-4FE6-AB62-CC99A9DA7A38}" destId="{C6A55A26-E4FD-4908-941A-F525ED2B7561}" srcOrd="1" destOrd="0" presId="urn:microsoft.com/office/officeart/2005/8/layout/process1"/>
    <dgm:cxn modelId="{CB4AC13E-BF26-4F1A-AE87-315CE7C136A9}" type="presParOf" srcId="{C6A55A26-E4FD-4908-941A-F525ED2B7561}" destId="{B5F0E9F1-0FD0-4B99-AFCA-23D450EC9F10}" srcOrd="0" destOrd="0" presId="urn:microsoft.com/office/officeart/2005/8/layout/process1"/>
    <dgm:cxn modelId="{B122C4AB-62B8-4B0F-94A5-C1E690EB68DE}" type="presParOf" srcId="{821D90FC-CC1B-4FE6-AB62-CC99A9DA7A38}" destId="{937E1A9D-B282-4F62-A09B-69D5868E9FAF}" srcOrd="2" destOrd="0" presId="urn:microsoft.com/office/officeart/2005/8/layout/process1"/>
    <dgm:cxn modelId="{6EBE1F71-4570-4E83-9D8D-A95D9D688B86}" type="presParOf" srcId="{821D90FC-CC1B-4FE6-AB62-CC99A9DA7A38}" destId="{5AC96C84-630C-4468-8402-5FEB95371B6D}" srcOrd="3" destOrd="0" presId="urn:microsoft.com/office/officeart/2005/8/layout/process1"/>
    <dgm:cxn modelId="{484F8864-AA19-4FBF-AC52-97CC9D1EF73D}" type="presParOf" srcId="{5AC96C84-630C-4468-8402-5FEB95371B6D}" destId="{2573009F-DD14-48EB-BB21-3B5310FE5AB3}" srcOrd="0" destOrd="0" presId="urn:microsoft.com/office/officeart/2005/8/layout/process1"/>
    <dgm:cxn modelId="{6FE0FE6F-9435-4C93-9582-22375443C8AB}" type="presParOf" srcId="{821D90FC-CC1B-4FE6-AB62-CC99A9DA7A38}" destId="{22DD9284-DD95-4443-AEAB-F9D9EA3EBD27}" srcOrd="4" destOrd="0" presId="urn:microsoft.com/office/officeart/2005/8/layout/process1"/>
    <dgm:cxn modelId="{A63289D4-BC2A-45DD-92DF-83698F2FB19E}" type="presParOf" srcId="{821D90FC-CC1B-4FE6-AB62-CC99A9DA7A38}" destId="{CBE645F5-6B4C-40A7-8FB2-A05B08FB93F4}" srcOrd="5" destOrd="0" presId="urn:microsoft.com/office/officeart/2005/8/layout/process1"/>
    <dgm:cxn modelId="{5E15A855-2B9C-48E2-A7DB-D97435F7D2AC}" type="presParOf" srcId="{CBE645F5-6B4C-40A7-8FB2-A05B08FB93F4}" destId="{6C86BBD2-E710-4931-A605-4B6F6FE27FE9}" srcOrd="0" destOrd="0" presId="urn:microsoft.com/office/officeart/2005/8/layout/process1"/>
    <dgm:cxn modelId="{82ACEF05-D610-4C9A-89BD-18649F2819C4}" type="presParOf" srcId="{821D90FC-CC1B-4FE6-AB62-CC99A9DA7A38}" destId="{19188B26-A801-4609-B3B1-6E409D8C8544}" srcOrd="6" destOrd="0" presId="urn:microsoft.com/office/officeart/2005/8/layout/process1"/>
    <dgm:cxn modelId="{52AD2427-D7A0-4C05-A61D-3CC318BA97AC}" type="presParOf" srcId="{821D90FC-CC1B-4FE6-AB62-CC99A9DA7A38}" destId="{9E0C147F-6308-4E44-9838-849B28BACFA8}" srcOrd="7" destOrd="0" presId="urn:microsoft.com/office/officeart/2005/8/layout/process1"/>
    <dgm:cxn modelId="{175A58C1-C141-4630-AF16-5CE5366962D4}" type="presParOf" srcId="{9E0C147F-6308-4E44-9838-849B28BACFA8}" destId="{6330B349-0016-4454-B168-C78B2C8DC12D}" srcOrd="0" destOrd="0" presId="urn:microsoft.com/office/officeart/2005/8/layout/process1"/>
    <dgm:cxn modelId="{362D0F8F-3D1E-4806-92DA-3A54880BB9C6}" type="presParOf" srcId="{821D90FC-CC1B-4FE6-AB62-CC99A9DA7A38}" destId="{5F1A65EA-20EF-4153-8140-01F8839CEE5F}" srcOrd="8" destOrd="0" presId="urn:microsoft.com/office/officeart/2005/8/layout/process1"/>
    <dgm:cxn modelId="{1ABE0405-0783-4891-B658-1D5B1FEC2224}" type="presParOf" srcId="{821D90FC-CC1B-4FE6-AB62-CC99A9DA7A38}" destId="{F42F0345-5C07-4953-A848-EBC79E0C822E}" srcOrd="9" destOrd="0" presId="urn:microsoft.com/office/officeart/2005/8/layout/process1"/>
    <dgm:cxn modelId="{1DAB8ECF-CBDE-43EE-A06D-D3764C315237}" type="presParOf" srcId="{F42F0345-5C07-4953-A848-EBC79E0C822E}" destId="{3BAB1307-4988-41A2-92F1-3E30CB80A5EE}" srcOrd="0" destOrd="0" presId="urn:microsoft.com/office/officeart/2005/8/layout/process1"/>
    <dgm:cxn modelId="{95B8099D-DCD0-4264-8C1C-7CB4220DBE1B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Validate Direction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Prioritize and gain funding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Price contest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Purchase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AFC1E2-CE7C-4500-878E-059DB39A389A}" type="presOf" srcId="{A1A399CE-02DD-4FD8-A5D6-4EA05D323CDD}" destId="{84A165E8-5AD1-44DA-9C09-06EB203AD4FB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7F76DB8B-B226-41CD-82D7-8BF138E90519}" type="presOf" srcId="{3AA64131-64A7-44F0-83B1-D3A5F8417D62}" destId="{6330B349-0016-4454-B168-C78B2C8DC12D}" srcOrd="1" destOrd="0" presId="urn:microsoft.com/office/officeart/2005/8/layout/process1"/>
    <dgm:cxn modelId="{955668A1-D36C-43CA-862B-6EB17CE84579}" type="presOf" srcId="{EBA69A4F-C1F2-4A8F-B5F0-CB63BDF25D45}" destId="{D4031B8D-C155-4B0D-9550-7F5B70FA0F9E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2F7FF9B6-13B3-4151-8C01-8D0EECD240B5}" type="presOf" srcId="{3AA64131-64A7-44F0-83B1-D3A5F8417D62}" destId="{9E0C147F-6308-4E44-9838-849B28BACFA8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C9ECA6A6-7198-49E3-B1D2-7ADA723BE1A0}" type="presOf" srcId="{FCBB20FD-7582-430B-8FB0-D28C48D55F1D}" destId="{22DD9284-DD95-4443-AEAB-F9D9EA3EBD27}" srcOrd="0" destOrd="0" presId="urn:microsoft.com/office/officeart/2005/8/layout/process1"/>
    <dgm:cxn modelId="{30820CF0-E32A-4009-ABB3-3BE1F8C7C4CD}" type="presOf" srcId="{07E19FDE-4E05-40E6-BD48-F19455439898}" destId="{B5F0E9F1-0FD0-4B99-AFCA-23D450EC9F10}" srcOrd="1" destOrd="0" presId="urn:microsoft.com/office/officeart/2005/8/layout/process1"/>
    <dgm:cxn modelId="{B91D26E0-28C8-4C4A-B1FE-3797EBBA3A3A}" type="presOf" srcId="{73243DFB-C881-4A26-9BBA-D7E7E14EA494}" destId="{937E1A9D-B282-4F62-A09B-69D5868E9FAF}" srcOrd="0" destOrd="0" presId="urn:microsoft.com/office/officeart/2005/8/layout/process1"/>
    <dgm:cxn modelId="{6D4EB2E1-086D-477F-AF13-05F7EA762945}" type="presOf" srcId="{E66D71F7-83A9-4A9D-8F8F-8AC8740010A6}" destId="{19188B26-A801-4609-B3B1-6E409D8C8544}" srcOrd="0" destOrd="0" presId="urn:microsoft.com/office/officeart/2005/8/layout/process1"/>
    <dgm:cxn modelId="{F1E433D3-C760-4536-8C81-99224BE9DF74}" type="presOf" srcId="{38F3BFB9-D7E7-4713-AFDB-9E0925776616}" destId="{3BAB1307-4988-41A2-92F1-3E30CB80A5EE}" srcOrd="1" destOrd="0" presId="urn:microsoft.com/office/officeart/2005/8/layout/process1"/>
    <dgm:cxn modelId="{FBD61A90-2052-44BC-9CCF-D835D46D6A20}" type="presOf" srcId="{07E19FDE-4E05-40E6-BD48-F19455439898}" destId="{C6A55A26-E4FD-4908-941A-F525ED2B7561}" srcOrd="0" destOrd="0" presId="urn:microsoft.com/office/officeart/2005/8/layout/process1"/>
    <dgm:cxn modelId="{4194CE07-1D38-4591-B223-5134DF3B3F0A}" type="presOf" srcId="{38F3BFB9-D7E7-4713-AFDB-9E0925776616}" destId="{F42F0345-5C07-4953-A848-EBC79E0C822E}" srcOrd="0" destOrd="0" presId="urn:microsoft.com/office/officeart/2005/8/layout/process1"/>
    <dgm:cxn modelId="{4ED0F39A-AAB9-43B4-A05B-6A0A81FBDA0B}" type="presOf" srcId="{5A1C7B2F-601C-4B09-9775-D128EB853481}" destId="{CBE645F5-6B4C-40A7-8FB2-A05B08FB93F4}" srcOrd="0" destOrd="0" presId="urn:microsoft.com/office/officeart/2005/8/layout/process1"/>
    <dgm:cxn modelId="{38A95F1B-C14F-4EE5-855B-AA94BE4AB42B}" type="presOf" srcId="{EF02F986-B688-407F-BD76-5F49C0B2646A}" destId="{821D90FC-CC1B-4FE6-AB62-CC99A9DA7A38}" srcOrd="0" destOrd="0" presId="urn:microsoft.com/office/officeart/2005/8/layout/process1"/>
    <dgm:cxn modelId="{CC2A3697-31CB-4EAA-ABE6-163F53F7FBCF}" type="presOf" srcId="{A3CCF4A5-A0C2-4C04-B547-D576F70870FA}" destId="{2573009F-DD14-48EB-BB21-3B5310FE5AB3}" srcOrd="1" destOrd="0" presId="urn:microsoft.com/office/officeart/2005/8/layout/process1"/>
    <dgm:cxn modelId="{DC15EE73-D8F2-4778-9ADA-2A233C99DEFC}" type="presOf" srcId="{D0181FBC-9F40-4805-A49E-F5BBB6D2DE88}" destId="{5F1A65EA-20EF-4153-8140-01F8839CEE5F}" srcOrd="0" destOrd="0" presId="urn:microsoft.com/office/officeart/2005/8/layout/process1"/>
    <dgm:cxn modelId="{6E2A44CC-821C-4300-840D-6D230293F4D4}" type="presOf" srcId="{A3CCF4A5-A0C2-4C04-B547-D576F70870FA}" destId="{5AC96C84-630C-4468-8402-5FEB95371B6D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BE921CC9-90BA-45F5-B6A0-AF081C2D9C4F}" type="presOf" srcId="{5A1C7B2F-601C-4B09-9775-D128EB853481}" destId="{6C86BBD2-E710-4931-A605-4B6F6FE27FE9}" srcOrd="1" destOrd="0" presId="urn:microsoft.com/office/officeart/2005/8/layout/process1"/>
    <dgm:cxn modelId="{B4D49411-2355-49B0-81CD-87DC4EE13349}" type="presParOf" srcId="{821D90FC-CC1B-4FE6-AB62-CC99A9DA7A38}" destId="{D4031B8D-C155-4B0D-9550-7F5B70FA0F9E}" srcOrd="0" destOrd="0" presId="urn:microsoft.com/office/officeart/2005/8/layout/process1"/>
    <dgm:cxn modelId="{2824259F-9880-4168-B51D-6924D796FE79}" type="presParOf" srcId="{821D90FC-CC1B-4FE6-AB62-CC99A9DA7A38}" destId="{C6A55A26-E4FD-4908-941A-F525ED2B7561}" srcOrd="1" destOrd="0" presId="urn:microsoft.com/office/officeart/2005/8/layout/process1"/>
    <dgm:cxn modelId="{3E7CBE81-0C1A-4D1C-84CB-D577C53B12B3}" type="presParOf" srcId="{C6A55A26-E4FD-4908-941A-F525ED2B7561}" destId="{B5F0E9F1-0FD0-4B99-AFCA-23D450EC9F10}" srcOrd="0" destOrd="0" presId="urn:microsoft.com/office/officeart/2005/8/layout/process1"/>
    <dgm:cxn modelId="{CD47F7DC-8976-42B2-BF7C-A7E8D0AB51A0}" type="presParOf" srcId="{821D90FC-CC1B-4FE6-AB62-CC99A9DA7A38}" destId="{937E1A9D-B282-4F62-A09B-69D5868E9FAF}" srcOrd="2" destOrd="0" presId="urn:microsoft.com/office/officeart/2005/8/layout/process1"/>
    <dgm:cxn modelId="{A36B8763-49E0-48B4-A0B7-D222CE7D73F9}" type="presParOf" srcId="{821D90FC-CC1B-4FE6-AB62-CC99A9DA7A38}" destId="{5AC96C84-630C-4468-8402-5FEB95371B6D}" srcOrd="3" destOrd="0" presId="urn:microsoft.com/office/officeart/2005/8/layout/process1"/>
    <dgm:cxn modelId="{DA1947DA-D092-4E27-8BE9-6B691631A903}" type="presParOf" srcId="{5AC96C84-630C-4468-8402-5FEB95371B6D}" destId="{2573009F-DD14-48EB-BB21-3B5310FE5AB3}" srcOrd="0" destOrd="0" presId="urn:microsoft.com/office/officeart/2005/8/layout/process1"/>
    <dgm:cxn modelId="{52EF8853-2C37-407D-8874-20CF788B5D57}" type="presParOf" srcId="{821D90FC-CC1B-4FE6-AB62-CC99A9DA7A38}" destId="{22DD9284-DD95-4443-AEAB-F9D9EA3EBD27}" srcOrd="4" destOrd="0" presId="urn:microsoft.com/office/officeart/2005/8/layout/process1"/>
    <dgm:cxn modelId="{D69AF99E-199E-4527-AF0F-DA554DFB9726}" type="presParOf" srcId="{821D90FC-CC1B-4FE6-AB62-CC99A9DA7A38}" destId="{CBE645F5-6B4C-40A7-8FB2-A05B08FB93F4}" srcOrd="5" destOrd="0" presId="urn:microsoft.com/office/officeart/2005/8/layout/process1"/>
    <dgm:cxn modelId="{03428474-89EE-4E3E-87E2-093F3C35E5E5}" type="presParOf" srcId="{CBE645F5-6B4C-40A7-8FB2-A05B08FB93F4}" destId="{6C86BBD2-E710-4931-A605-4B6F6FE27FE9}" srcOrd="0" destOrd="0" presId="urn:microsoft.com/office/officeart/2005/8/layout/process1"/>
    <dgm:cxn modelId="{6A35C959-967A-4C24-B531-06FA929C27B0}" type="presParOf" srcId="{821D90FC-CC1B-4FE6-AB62-CC99A9DA7A38}" destId="{19188B26-A801-4609-B3B1-6E409D8C8544}" srcOrd="6" destOrd="0" presId="urn:microsoft.com/office/officeart/2005/8/layout/process1"/>
    <dgm:cxn modelId="{A4402A03-D3C6-422A-B326-70A96DCCF0C1}" type="presParOf" srcId="{821D90FC-CC1B-4FE6-AB62-CC99A9DA7A38}" destId="{9E0C147F-6308-4E44-9838-849B28BACFA8}" srcOrd="7" destOrd="0" presId="urn:microsoft.com/office/officeart/2005/8/layout/process1"/>
    <dgm:cxn modelId="{A2D04DBC-5B0D-4129-8D49-F170E2D56A5C}" type="presParOf" srcId="{9E0C147F-6308-4E44-9838-849B28BACFA8}" destId="{6330B349-0016-4454-B168-C78B2C8DC12D}" srcOrd="0" destOrd="0" presId="urn:microsoft.com/office/officeart/2005/8/layout/process1"/>
    <dgm:cxn modelId="{F9202A16-8540-45AC-8B2A-5587D702E611}" type="presParOf" srcId="{821D90FC-CC1B-4FE6-AB62-CC99A9DA7A38}" destId="{5F1A65EA-20EF-4153-8140-01F8839CEE5F}" srcOrd="8" destOrd="0" presId="urn:microsoft.com/office/officeart/2005/8/layout/process1"/>
    <dgm:cxn modelId="{067EAC8E-31F1-4195-87A4-E73262548DF1}" type="presParOf" srcId="{821D90FC-CC1B-4FE6-AB62-CC99A9DA7A38}" destId="{F42F0345-5C07-4953-A848-EBC79E0C822E}" srcOrd="9" destOrd="0" presId="urn:microsoft.com/office/officeart/2005/8/layout/process1"/>
    <dgm:cxn modelId="{5BD443A8-73F3-4E69-A60B-A474F6B8B581}" type="presParOf" srcId="{F42F0345-5C07-4953-A848-EBC79E0C822E}" destId="{3BAB1307-4988-41A2-92F1-3E30CB80A5EE}" srcOrd="0" destOrd="0" presId="urn:microsoft.com/office/officeart/2005/8/layout/process1"/>
    <dgm:cxn modelId="{4F9799B4-AA87-42E1-9C8F-EA03C2A93B36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Agreement to Evaluation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Build Business Case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Detailed Business Proposal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Select first initiative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Present best price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Supply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 custLinFactNeighborX="-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87F0F-E466-486C-9D8E-53D61A427D88}" type="presOf" srcId="{3AA64131-64A7-44F0-83B1-D3A5F8417D62}" destId="{9E0C147F-6308-4E44-9838-849B28BACFA8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6B2934EA-06C0-460C-B437-D8AE96A1C2BD}" type="presOf" srcId="{07E19FDE-4E05-40E6-BD48-F19455439898}" destId="{B5F0E9F1-0FD0-4B99-AFCA-23D450EC9F10}" srcOrd="1" destOrd="0" presId="urn:microsoft.com/office/officeart/2005/8/layout/process1"/>
    <dgm:cxn modelId="{BD812401-7AAA-45CF-B934-EF50324B7176}" type="presOf" srcId="{3AA64131-64A7-44F0-83B1-D3A5F8417D62}" destId="{6330B349-0016-4454-B168-C78B2C8DC12D}" srcOrd="1" destOrd="0" presId="urn:microsoft.com/office/officeart/2005/8/layout/process1"/>
    <dgm:cxn modelId="{B86FD2B6-BE0D-4706-90C3-4829E7AF6D8C}" type="presOf" srcId="{07E19FDE-4E05-40E6-BD48-F19455439898}" destId="{C6A55A26-E4FD-4908-941A-F525ED2B7561}" srcOrd="0" destOrd="0" presId="urn:microsoft.com/office/officeart/2005/8/layout/process1"/>
    <dgm:cxn modelId="{CD00DB72-888C-4F37-9615-9DE521E5C813}" type="presOf" srcId="{EBA69A4F-C1F2-4A8F-B5F0-CB63BDF25D45}" destId="{D4031B8D-C155-4B0D-9550-7F5B70FA0F9E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647D900B-7E8B-4A7B-83B4-7BD4F1FCF49B}" type="presOf" srcId="{73243DFB-C881-4A26-9BBA-D7E7E14EA494}" destId="{937E1A9D-B282-4F62-A09B-69D5868E9FAF}" srcOrd="0" destOrd="0" presId="urn:microsoft.com/office/officeart/2005/8/layout/process1"/>
    <dgm:cxn modelId="{8AA1C68F-5120-4199-8900-E0D003ABF686}" type="presOf" srcId="{D0181FBC-9F40-4805-A49E-F5BBB6D2DE88}" destId="{5F1A65EA-20EF-4153-8140-01F8839CEE5F}" srcOrd="0" destOrd="0" presId="urn:microsoft.com/office/officeart/2005/8/layout/process1"/>
    <dgm:cxn modelId="{22258B78-6D3F-411D-920E-D799DB173044}" type="presOf" srcId="{A3CCF4A5-A0C2-4C04-B547-D576F70870FA}" destId="{5AC96C84-630C-4468-8402-5FEB95371B6D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94F9A36C-7ED8-4F81-9539-D97C432A6167}" type="presOf" srcId="{FCBB20FD-7582-430B-8FB0-D28C48D55F1D}" destId="{22DD9284-DD95-4443-AEAB-F9D9EA3EBD27}" srcOrd="0" destOrd="0" presId="urn:microsoft.com/office/officeart/2005/8/layout/process1"/>
    <dgm:cxn modelId="{CAB43EE1-8599-48B3-B5E8-10BAF6D3829C}" type="presOf" srcId="{E66D71F7-83A9-4A9D-8F8F-8AC8740010A6}" destId="{19188B26-A801-4609-B3B1-6E409D8C8544}" srcOrd="0" destOrd="0" presId="urn:microsoft.com/office/officeart/2005/8/layout/process1"/>
    <dgm:cxn modelId="{44ACC65E-3DFE-4375-9611-1AAED32F2204}" type="presOf" srcId="{38F3BFB9-D7E7-4713-AFDB-9E0925776616}" destId="{F42F0345-5C07-4953-A848-EBC79E0C822E}" srcOrd="0" destOrd="0" presId="urn:microsoft.com/office/officeart/2005/8/layout/process1"/>
    <dgm:cxn modelId="{54BFF160-6C00-48CD-8C7C-124C57F233CC}" type="presOf" srcId="{5A1C7B2F-601C-4B09-9775-D128EB853481}" destId="{CBE645F5-6B4C-40A7-8FB2-A05B08FB93F4}" srcOrd="0" destOrd="0" presId="urn:microsoft.com/office/officeart/2005/8/layout/process1"/>
    <dgm:cxn modelId="{3FB611D3-5EE9-43D6-9276-43F9272AD0B1}" type="presOf" srcId="{A1A399CE-02DD-4FD8-A5D6-4EA05D323CDD}" destId="{84A165E8-5AD1-44DA-9C09-06EB203AD4FB}" srcOrd="0" destOrd="0" presId="urn:microsoft.com/office/officeart/2005/8/layout/process1"/>
    <dgm:cxn modelId="{5EB07A7E-2EA9-4865-A21D-A44C8AC1E643}" type="presOf" srcId="{5A1C7B2F-601C-4B09-9775-D128EB853481}" destId="{6C86BBD2-E710-4931-A605-4B6F6FE27FE9}" srcOrd="1" destOrd="0" presId="urn:microsoft.com/office/officeart/2005/8/layout/process1"/>
    <dgm:cxn modelId="{74E11CA5-E1B0-40FB-93B0-7709D67D4478}" type="presOf" srcId="{EF02F986-B688-407F-BD76-5F49C0B2646A}" destId="{821D90FC-CC1B-4FE6-AB62-CC99A9DA7A38}" srcOrd="0" destOrd="0" presId="urn:microsoft.com/office/officeart/2005/8/layout/process1"/>
    <dgm:cxn modelId="{C1EBCA5A-FD5B-4612-8515-AD4EFC6904D8}" type="presOf" srcId="{A3CCF4A5-A0C2-4C04-B547-D576F70870FA}" destId="{2573009F-DD14-48EB-BB21-3B5310FE5AB3}" srcOrd="1" destOrd="0" presId="urn:microsoft.com/office/officeart/2005/8/layout/process1"/>
    <dgm:cxn modelId="{D1324304-41C9-4DFA-A417-8E16CA273F8F}" type="presOf" srcId="{38F3BFB9-D7E7-4713-AFDB-9E0925776616}" destId="{3BAB1307-4988-41A2-92F1-3E30CB80A5EE}" srcOrd="1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80FDF61C-EA4D-4473-9CE2-FAE1721506C6}" type="presParOf" srcId="{821D90FC-CC1B-4FE6-AB62-CC99A9DA7A38}" destId="{D4031B8D-C155-4B0D-9550-7F5B70FA0F9E}" srcOrd="0" destOrd="0" presId="urn:microsoft.com/office/officeart/2005/8/layout/process1"/>
    <dgm:cxn modelId="{B877E7BD-E8A3-4BD5-B630-BCFAF4807299}" type="presParOf" srcId="{821D90FC-CC1B-4FE6-AB62-CC99A9DA7A38}" destId="{C6A55A26-E4FD-4908-941A-F525ED2B7561}" srcOrd="1" destOrd="0" presId="urn:microsoft.com/office/officeart/2005/8/layout/process1"/>
    <dgm:cxn modelId="{DE27C66E-972F-4E0A-859C-F9ADBFA7472D}" type="presParOf" srcId="{C6A55A26-E4FD-4908-941A-F525ED2B7561}" destId="{B5F0E9F1-0FD0-4B99-AFCA-23D450EC9F10}" srcOrd="0" destOrd="0" presId="urn:microsoft.com/office/officeart/2005/8/layout/process1"/>
    <dgm:cxn modelId="{F9BF5C88-77A6-4CF5-BE29-DFCFD6BB9A35}" type="presParOf" srcId="{821D90FC-CC1B-4FE6-AB62-CC99A9DA7A38}" destId="{937E1A9D-B282-4F62-A09B-69D5868E9FAF}" srcOrd="2" destOrd="0" presId="urn:microsoft.com/office/officeart/2005/8/layout/process1"/>
    <dgm:cxn modelId="{48DBB298-BE75-406A-B1E6-C4C627E7F31D}" type="presParOf" srcId="{821D90FC-CC1B-4FE6-AB62-CC99A9DA7A38}" destId="{5AC96C84-630C-4468-8402-5FEB95371B6D}" srcOrd="3" destOrd="0" presId="urn:microsoft.com/office/officeart/2005/8/layout/process1"/>
    <dgm:cxn modelId="{00D95122-27D6-43AE-B852-D9E072253E4B}" type="presParOf" srcId="{5AC96C84-630C-4468-8402-5FEB95371B6D}" destId="{2573009F-DD14-48EB-BB21-3B5310FE5AB3}" srcOrd="0" destOrd="0" presId="urn:microsoft.com/office/officeart/2005/8/layout/process1"/>
    <dgm:cxn modelId="{B2931B4E-DE7D-4DE9-B12D-745C0AC3D057}" type="presParOf" srcId="{821D90FC-CC1B-4FE6-AB62-CC99A9DA7A38}" destId="{22DD9284-DD95-4443-AEAB-F9D9EA3EBD27}" srcOrd="4" destOrd="0" presId="urn:microsoft.com/office/officeart/2005/8/layout/process1"/>
    <dgm:cxn modelId="{CCD13C93-8C62-416E-9BE8-EE63A5BBF478}" type="presParOf" srcId="{821D90FC-CC1B-4FE6-AB62-CC99A9DA7A38}" destId="{CBE645F5-6B4C-40A7-8FB2-A05B08FB93F4}" srcOrd="5" destOrd="0" presId="urn:microsoft.com/office/officeart/2005/8/layout/process1"/>
    <dgm:cxn modelId="{AA37EEB8-AF51-4594-A119-5158B3402F30}" type="presParOf" srcId="{CBE645F5-6B4C-40A7-8FB2-A05B08FB93F4}" destId="{6C86BBD2-E710-4931-A605-4B6F6FE27FE9}" srcOrd="0" destOrd="0" presId="urn:microsoft.com/office/officeart/2005/8/layout/process1"/>
    <dgm:cxn modelId="{BAA6D4A2-CB2E-4C5D-A44A-E9DBB21F196A}" type="presParOf" srcId="{821D90FC-CC1B-4FE6-AB62-CC99A9DA7A38}" destId="{19188B26-A801-4609-B3B1-6E409D8C8544}" srcOrd="6" destOrd="0" presId="urn:microsoft.com/office/officeart/2005/8/layout/process1"/>
    <dgm:cxn modelId="{3F50A990-022A-4455-AE48-A4D7A8F7BAE8}" type="presParOf" srcId="{821D90FC-CC1B-4FE6-AB62-CC99A9DA7A38}" destId="{9E0C147F-6308-4E44-9838-849B28BACFA8}" srcOrd="7" destOrd="0" presId="urn:microsoft.com/office/officeart/2005/8/layout/process1"/>
    <dgm:cxn modelId="{06010ACE-758E-4410-BFD0-419304444B48}" type="presParOf" srcId="{9E0C147F-6308-4E44-9838-849B28BACFA8}" destId="{6330B349-0016-4454-B168-C78B2C8DC12D}" srcOrd="0" destOrd="0" presId="urn:microsoft.com/office/officeart/2005/8/layout/process1"/>
    <dgm:cxn modelId="{7DE5FB29-0B01-47BD-813F-8287A2C70767}" type="presParOf" srcId="{821D90FC-CC1B-4FE6-AB62-CC99A9DA7A38}" destId="{5F1A65EA-20EF-4153-8140-01F8839CEE5F}" srcOrd="8" destOrd="0" presId="urn:microsoft.com/office/officeart/2005/8/layout/process1"/>
    <dgm:cxn modelId="{4673C843-F43D-4A6F-AB06-DD4D863995E4}" type="presParOf" srcId="{821D90FC-CC1B-4FE6-AB62-CC99A9DA7A38}" destId="{F42F0345-5C07-4953-A848-EBC79E0C822E}" srcOrd="9" destOrd="0" presId="urn:microsoft.com/office/officeart/2005/8/layout/process1"/>
    <dgm:cxn modelId="{27D746BE-B0EE-46A3-8FB9-DC33D06AC109}" type="presParOf" srcId="{F42F0345-5C07-4953-A848-EBC79E0C822E}" destId="{3BAB1307-4988-41A2-92F1-3E30CB80A5EE}" srcOrd="0" destOrd="0" presId="urn:microsoft.com/office/officeart/2005/8/layout/process1"/>
    <dgm:cxn modelId="{17A0341C-6BF0-420C-8685-C25A0C005BE8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Agreement to Evaluation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Build Business Case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Detailed Business Proposal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Select first initiative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Detailed Proposal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Close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 custLinFactNeighborX="-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71FAF-6798-47BF-98F3-335D64BFBEE5}" type="presOf" srcId="{EBA69A4F-C1F2-4A8F-B5F0-CB63BDF25D45}" destId="{D4031B8D-C155-4B0D-9550-7F5B70FA0F9E}" srcOrd="0" destOrd="0" presId="urn:microsoft.com/office/officeart/2005/8/layout/process1"/>
    <dgm:cxn modelId="{0477386C-F97B-4A8C-B2ED-24FE65E9AB09}" type="presOf" srcId="{E66D71F7-83A9-4A9D-8F8F-8AC8740010A6}" destId="{19188B26-A801-4609-B3B1-6E409D8C8544}" srcOrd="0" destOrd="0" presId="urn:microsoft.com/office/officeart/2005/8/layout/process1"/>
    <dgm:cxn modelId="{33C457CA-1515-438B-8E3F-3C864BB7C838}" type="presOf" srcId="{38F3BFB9-D7E7-4713-AFDB-9E0925776616}" destId="{3BAB1307-4988-41A2-92F1-3E30CB80A5EE}" srcOrd="1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F5CCE92F-D47E-4DE5-8EBD-97F5D66294DF}" type="presOf" srcId="{3AA64131-64A7-44F0-83B1-D3A5F8417D62}" destId="{6330B349-0016-4454-B168-C78B2C8DC12D}" srcOrd="1" destOrd="0" presId="urn:microsoft.com/office/officeart/2005/8/layout/process1"/>
    <dgm:cxn modelId="{54ADC34F-178C-444A-A296-8CC7878CF13C}" type="presOf" srcId="{5A1C7B2F-601C-4B09-9775-D128EB853481}" destId="{CBE645F5-6B4C-40A7-8FB2-A05B08FB93F4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1A39832F-DBC0-41D2-BC5B-26413DA12F6D}" type="presOf" srcId="{A3CCF4A5-A0C2-4C04-B547-D576F70870FA}" destId="{2573009F-DD14-48EB-BB21-3B5310FE5AB3}" srcOrd="1" destOrd="0" presId="urn:microsoft.com/office/officeart/2005/8/layout/process1"/>
    <dgm:cxn modelId="{77B97BBE-5768-4E61-8E7A-8D084B1019E7}" type="presOf" srcId="{3AA64131-64A7-44F0-83B1-D3A5F8417D62}" destId="{9E0C147F-6308-4E44-9838-849B28BACFA8}" srcOrd="0" destOrd="0" presId="urn:microsoft.com/office/officeart/2005/8/layout/process1"/>
    <dgm:cxn modelId="{AF3D88D1-6A10-41E6-9009-00D77D8E197A}" type="presOf" srcId="{D0181FBC-9F40-4805-A49E-F5BBB6D2DE88}" destId="{5F1A65EA-20EF-4153-8140-01F8839CEE5F}" srcOrd="0" destOrd="0" presId="urn:microsoft.com/office/officeart/2005/8/layout/process1"/>
    <dgm:cxn modelId="{E79F702C-DE99-40F6-BD77-84D9A3B8046C}" type="presOf" srcId="{5A1C7B2F-601C-4B09-9775-D128EB853481}" destId="{6C86BBD2-E710-4931-A605-4B6F6FE27FE9}" srcOrd="1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ED9D5228-C98D-49B8-888E-983D72C2724D}" type="presOf" srcId="{A1A399CE-02DD-4FD8-A5D6-4EA05D323CDD}" destId="{84A165E8-5AD1-44DA-9C09-06EB203AD4FB}" srcOrd="0" destOrd="0" presId="urn:microsoft.com/office/officeart/2005/8/layout/process1"/>
    <dgm:cxn modelId="{1F064A94-E952-4011-B31F-1FF1677FF6A9}" type="presOf" srcId="{07E19FDE-4E05-40E6-BD48-F19455439898}" destId="{C6A55A26-E4FD-4908-941A-F525ED2B7561}" srcOrd="0" destOrd="0" presId="urn:microsoft.com/office/officeart/2005/8/layout/process1"/>
    <dgm:cxn modelId="{21FE2B3F-0C8E-4FF9-B399-B99DB8363EEA}" type="presOf" srcId="{07E19FDE-4E05-40E6-BD48-F19455439898}" destId="{B5F0E9F1-0FD0-4B99-AFCA-23D450EC9F10}" srcOrd="1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6F38712F-D592-478E-9712-2655F6D4BEEE}" type="presOf" srcId="{A3CCF4A5-A0C2-4C04-B547-D576F70870FA}" destId="{5AC96C84-630C-4468-8402-5FEB95371B6D}" srcOrd="0" destOrd="0" presId="urn:microsoft.com/office/officeart/2005/8/layout/process1"/>
    <dgm:cxn modelId="{26115D9B-12A0-4563-AB34-40748BCC2985}" type="presOf" srcId="{FCBB20FD-7582-430B-8FB0-D28C48D55F1D}" destId="{22DD9284-DD95-4443-AEAB-F9D9EA3EBD27}" srcOrd="0" destOrd="0" presId="urn:microsoft.com/office/officeart/2005/8/layout/process1"/>
    <dgm:cxn modelId="{EB81551F-4064-47AF-B463-359DED19D379}" type="presOf" srcId="{EF02F986-B688-407F-BD76-5F49C0B2646A}" destId="{821D90FC-CC1B-4FE6-AB62-CC99A9DA7A38}" srcOrd="0" destOrd="0" presId="urn:microsoft.com/office/officeart/2005/8/layout/process1"/>
    <dgm:cxn modelId="{CDDE861F-2746-4FB5-A363-AC0C90629DF4}" type="presOf" srcId="{38F3BFB9-D7E7-4713-AFDB-9E0925776616}" destId="{F42F0345-5C07-4953-A848-EBC79E0C822E}" srcOrd="0" destOrd="0" presId="urn:microsoft.com/office/officeart/2005/8/layout/process1"/>
    <dgm:cxn modelId="{618505E1-4D31-46ED-8D04-D738742630F2}" type="presOf" srcId="{73243DFB-C881-4A26-9BBA-D7E7E14EA494}" destId="{937E1A9D-B282-4F62-A09B-69D5868E9FAF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567B1ACF-03D7-4372-96A7-ECC5D02E37F6}" type="presParOf" srcId="{821D90FC-CC1B-4FE6-AB62-CC99A9DA7A38}" destId="{D4031B8D-C155-4B0D-9550-7F5B70FA0F9E}" srcOrd="0" destOrd="0" presId="urn:microsoft.com/office/officeart/2005/8/layout/process1"/>
    <dgm:cxn modelId="{A0EC8BDC-5FEB-4576-8530-3BA5E4D892F2}" type="presParOf" srcId="{821D90FC-CC1B-4FE6-AB62-CC99A9DA7A38}" destId="{C6A55A26-E4FD-4908-941A-F525ED2B7561}" srcOrd="1" destOrd="0" presId="urn:microsoft.com/office/officeart/2005/8/layout/process1"/>
    <dgm:cxn modelId="{1A9DF21D-3487-4A03-AD6C-2294FD42D197}" type="presParOf" srcId="{C6A55A26-E4FD-4908-941A-F525ED2B7561}" destId="{B5F0E9F1-0FD0-4B99-AFCA-23D450EC9F10}" srcOrd="0" destOrd="0" presId="urn:microsoft.com/office/officeart/2005/8/layout/process1"/>
    <dgm:cxn modelId="{60201561-4903-46E4-BE95-97C32612FBEF}" type="presParOf" srcId="{821D90FC-CC1B-4FE6-AB62-CC99A9DA7A38}" destId="{937E1A9D-B282-4F62-A09B-69D5868E9FAF}" srcOrd="2" destOrd="0" presId="urn:microsoft.com/office/officeart/2005/8/layout/process1"/>
    <dgm:cxn modelId="{6815DFF5-E282-4A93-82C2-AC93AA731954}" type="presParOf" srcId="{821D90FC-CC1B-4FE6-AB62-CC99A9DA7A38}" destId="{5AC96C84-630C-4468-8402-5FEB95371B6D}" srcOrd="3" destOrd="0" presId="urn:microsoft.com/office/officeart/2005/8/layout/process1"/>
    <dgm:cxn modelId="{01C794C7-B688-4C50-8B39-250149CC3F60}" type="presParOf" srcId="{5AC96C84-630C-4468-8402-5FEB95371B6D}" destId="{2573009F-DD14-48EB-BB21-3B5310FE5AB3}" srcOrd="0" destOrd="0" presId="urn:microsoft.com/office/officeart/2005/8/layout/process1"/>
    <dgm:cxn modelId="{7837D3B9-3421-40E3-B367-85395DACD165}" type="presParOf" srcId="{821D90FC-CC1B-4FE6-AB62-CC99A9DA7A38}" destId="{22DD9284-DD95-4443-AEAB-F9D9EA3EBD27}" srcOrd="4" destOrd="0" presId="urn:microsoft.com/office/officeart/2005/8/layout/process1"/>
    <dgm:cxn modelId="{990C4703-3DC9-401F-B440-30F36DFCAF0A}" type="presParOf" srcId="{821D90FC-CC1B-4FE6-AB62-CC99A9DA7A38}" destId="{CBE645F5-6B4C-40A7-8FB2-A05B08FB93F4}" srcOrd="5" destOrd="0" presId="urn:microsoft.com/office/officeart/2005/8/layout/process1"/>
    <dgm:cxn modelId="{0B91894A-32CD-47A1-B6E4-1A90472D23FD}" type="presParOf" srcId="{CBE645F5-6B4C-40A7-8FB2-A05B08FB93F4}" destId="{6C86BBD2-E710-4931-A605-4B6F6FE27FE9}" srcOrd="0" destOrd="0" presId="urn:microsoft.com/office/officeart/2005/8/layout/process1"/>
    <dgm:cxn modelId="{90D9DF54-4AB0-4CE9-88AC-743BCF2B7BB6}" type="presParOf" srcId="{821D90FC-CC1B-4FE6-AB62-CC99A9DA7A38}" destId="{19188B26-A801-4609-B3B1-6E409D8C8544}" srcOrd="6" destOrd="0" presId="urn:microsoft.com/office/officeart/2005/8/layout/process1"/>
    <dgm:cxn modelId="{F1F3D8A9-3690-485D-8A52-070771C343F4}" type="presParOf" srcId="{821D90FC-CC1B-4FE6-AB62-CC99A9DA7A38}" destId="{9E0C147F-6308-4E44-9838-849B28BACFA8}" srcOrd="7" destOrd="0" presId="urn:microsoft.com/office/officeart/2005/8/layout/process1"/>
    <dgm:cxn modelId="{C262BDF8-A545-4EFE-93CD-0336FC09A67D}" type="presParOf" srcId="{9E0C147F-6308-4E44-9838-849B28BACFA8}" destId="{6330B349-0016-4454-B168-C78B2C8DC12D}" srcOrd="0" destOrd="0" presId="urn:microsoft.com/office/officeart/2005/8/layout/process1"/>
    <dgm:cxn modelId="{F3BB9F39-B9E8-4467-9449-7F9439361DFE}" type="presParOf" srcId="{821D90FC-CC1B-4FE6-AB62-CC99A9DA7A38}" destId="{5F1A65EA-20EF-4153-8140-01F8839CEE5F}" srcOrd="8" destOrd="0" presId="urn:microsoft.com/office/officeart/2005/8/layout/process1"/>
    <dgm:cxn modelId="{24E8C22D-7B17-4A3E-8DD6-DCC607EE7865}" type="presParOf" srcId="{821D90FC-CC1B-4FE6-AB62-CC99A9DA7A38}" destId="{F42F0345-5C07-4953-A848-EBC79E0C822E}" srcOrd="9" destOrd="0" presId="urn:microsoft.com/office/officeart/2005/8/layout/process1"/>
    <dgm:cxn modelId="{CCC4132A-573A-4C85-8533-088CE1A1FF77}" type="presParOf" srcId="{F42F0345-5C07-4953-A848-EBC79E0C822E}" destId="{3BAB1307-4988-41A2-92F1-3E30CB80A5EE}" srcOrd="0" destOrd="0" presId="urn:microsoft.com/office/officeart/2005/8/layout/process1"/>
    <dgm:cxn modelId="{6F52C6C8-F229-4E99-B3C1-AB3CED0EF637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Validate Direction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Prioritize and gain funding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Implementation plan defined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B3252F-D29B-475A-9CB9-09A58FE8CA51}" type="presOf" srcId="{07E19FDE-4E05-40E6-BD48-F19455439898}" destId="{B5F0E9F1-0FD0-4B99-AFCA-23D450EC9F10}" srcOrd="1" destOrd="0" presId="urn:microsoft.com/office/officeart/2005/8/layout/process1"/>
    <dgm:cxn modelId="{AF22230D-7C6E-4E67-80EA-A8CC5CAE2A70}" type="presOf" srcId="{38F3BFB9-D7E7-4713-AFDB-9E0925776616}" destId="{F42F0345-5C07-4953-A848-EBC79E0C822E}" srcOrd="0" destOrd="0" presId="urn:microsoft.com/office/officeart/2005/8/layout/process1"/>
    <dgm:cxn modelId="{6DA97054-6967-42D4-8E33-7995F2714979}" type="presOf" srcId="{38F3BFB9-D7E7-4713-AFDB-9E0925776616}" destId="{3BAB1307-4988-41A2-92F1-3E30CB80A5EE}" srcOrd="1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4E60B354-32D5-4879-A460-51474225BA1A}" type="presOf" srcId="{A3CCF4A5-A0C2-4C04-B547-D576F70870FA}" destId="{2573009F-DD14-48EB-BB21-3B5310FE5AB3}" srcOrd="1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F7F88076-B6E6-4E77-A925-DD3F0820B90F}" type="presOf" srcId="{A3CCF4A5-A0C2-4C04-B547-D576F70870FA}" destId="{5AC96C84-630C-4468-8402-5FEB95371B6D}" srcOrd="0" destOrd="0" presId="urn:microsoft.com/office/officeart/2005/8/layout/process1"/>
    <dgm:cxn modelId="{17D89490-6C6F-4617-9BCE-3B63F45AE59D}" type="presOf" srcId="{73243DFB-C881-4A26-9BBA-D7E7E14EA494}" destId="{937E1A9D-B282-4F62-A09B-69D5868E9FAF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240872F9-1D02-45C1-807C-941AADE7BD4C}" type="presOf" srcId="{3AA64131-64A7-44F0-83B1-D3A5F8417D62}" destId="{9E0C147F-6308-4E44-9838-849B28BACFA8}" srcOrd="0" destOrd="0" presId="urn:microsoft.com/office/officeart/2005/8/layout/process1"/>
    <dgm:cxn modelId="{9A7A95E1-F061-4EFC-98B7-9F9104EF127D}" type="presOf" srcId="{EF02F986-B688-407F-BD76-5F49C0B2646A}" destId="{821D90FC-CC1B-4FE6-AB62-CC99A9DA7A38}" srcOrd="0" destOrd="0" presId="urn:microsoft.com/office/officeart/2005/8/layout/process1"/>
    <dgm:cxn modelId="{86B20150-B7D5-421D-B191-0E59BB9BC774}" type="presOf" srcId="{A1A399CE-02DD-4FD8-A5D6-4EA05D323CDD}" destId="{84A165E8-5AD1-44DA-9C09-06EB203AD4FB}" srcOrd="0" destOrd="0" presId="urn:microsoft.com/office/officeart/2005/8/layout/process1"/>
    <dgm:cxn modelId="{5E87F459-74F6-416A-A26B-5EE1B5BA42E0}" type="presOf" srcId="{FCBB20FD-7582-430B-8FB0-D28C48D55F1D}" destId="{22DD9284-DD95-4443-AEAB-F9D9EA3EBD27}" srcOrd="0" destOrd="0" presId="urn:microsoft.com/office/officeart/2005/8/layout/process1"/>
    <dgm:cxn modelId="{FBA1C6C1-2C21-499F-8E30-A06E190F9F07}" type="presOf" srcId="{E66D71F7-83A9-4A9D-8F8F-8AC8740010A6}" destId="{19188B26-A801-4609-B3B1-6E409D8C8544}" srcOrd="0" destOrd="0" presId="urn:microsoft.com/office/officeart/2005/8/layout/process1"/>
    <dgm:cxn modelId="{7B43D375-3B35-4656-A068-8BE11331EDA4}" type="presOf" srcId="{D0181FBC-9F40-4805-A49E-F5BBB6D2DE88}" destId="{5F1A65EA-20EF-4153-8140-01F8839CEE5F}" srcOrd="0" destOrd="0" presId="urn:microsoft.com/office/officeart/2005/8/layout/process1"/>
    <dgm:cxn modelId="{0596F910-25DB-44CB-A7A2-99C959E593E8}" type="presOf" srcId="{3AA64131-64A7-44F0-83B1-D3A5F8417D62}" destId="{6330B349-0016-4454-B168-C78B2C8DC12D}" srcOrd="1" destOrd="0" presId="urn:microsoft.com/office/officeart/2005/8/layout/process1"/>
    <dgm:cxn modelId="{22121CA2-1F19-41FE-B619-891712CA2009}" type="presOf" srcId="{07E19FDE-4E05-40E6-BD48-F19455439898}" destId="{C6A55A26-E4FD-4908-941A-F525ED2B7561}" srcOrd="0" destOrd="0" presId="urn:microsoft.com/office/officeart/2005/8/layout/process1"/>
    <dgm:cxn modelId="{F1EDC292-6EA6-40A7-AE26-6C44880BBF95}" type="presOf" srcId="{5A1C7B2F-601C-4B09-9775-D128EB853481}" destId="{6C86BBD2-E710-4931-A605-4B6F6FE27FE9}" srcOrd="1" destOrd="0" presId="urn:microsoft.com/office/officeart/2005/8/layout/process1"/>
    <dgm:cxn modelId="{5F27B1E6-C8C9-4A01-A0B4-BC38BC937256}" type="presOf" srcId="{EBA69A4F-C1F2-4A8F-B5F0-CB63BDF25D45}" destId="{D4031B8D-C155-4B0D-9550-7F5B70FA0F9E}" srcOrd="0" destOrd="0" presId="urn:microsoft.com/office/officeart/2005/8/layout/process1"/>
    <dgm:cxn modelId="{9BF1B3A5-8BB9-4B5A-8BCC-0FAC891106EF}" type="presOf" srcId="{5A1C7B2F-601C-4B09-9775-D128EB853481}" destId="{CBE645F5-6B4C-40A7-8FB2-A05B08FB93F4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7BF99827-5DEF-454B-851C-1A4D288783E9}" type="presParOf" srcId="{821D90FC-CC1B-4FE6-AB62-CC99A9DA7A38}" destId="{D4031B8D-C155-4B0D-9550-7F5B70FA0F9E}" srcOrd="0" destOrd="0" presId="urn:microsoft.com/office/officeart/2005/8/layout/process1"/>
    <dgm:cxn modelId="{BCC8EDC9-37E5-49F4-AF7A-78D6D6309192}" type="presParOf" srcId="{821D90FC-CC1B-4FE6-AB62-CC99A9DA7A38}" destId="{C6A55A26-E4FD-4908-941A-F525ED2B7561}" srcOrd="1" destOrd="0" presId="urn:microsoft.com/office/officeart/2005/8/layout/process1"/>
    <dgm:cxn modelId="{9B145FCD-5EA7-4A0A-A18F-F705C733D567}" type="presParOf" srcId="{C6A55A26-E4FD-4908-941A-F525ED2B7561}" destId="{B5F0E9F1-0FD0-4B99-AFCA-23D450EC9F10}" srcOrd="0" destOrd="0" presId="urn:microsoft.com/office/officeart/2005/8/layout/process1"/>
    <dgm:cxn modelId="{D9675E9F-C297-4DAF-9260-DFCA52C54D33}" type="presParOf" srcId="{821D90FC-CC1B-4FE6-AB62-CC99A9DA7A38}" destId="{937E1A9D-B282-4F62-A09B-69D5868E9FAF}" srcOrd="2" destOrd="0" presId="urn:microsoft.com/office/officeart/2005/8/layout/process1"/>
    <dgm:cxn modelId="{2AA45B57-9130-4712-8A97-716C89DF20AD}" type="presParOf" srcId="{821D90FC-CC1B-4FE6-AB62-CC99A9DA7A38}" destId="{5AC96C84-630C-4468-8402-5FEB95371B6D}" srcOrd="3" destOrd="0" presId="urn:microsoft.com/office/officeart/2005/8/layout/process1"/>
    <dgm:cxn modelId="{ED0347D2-7724-4074-ACD7-8F5ED2564F40}" type="presParOf" srcId="{5AC96C84-630C-4468-8402-5FEB95371B6D}" destId="{2573009F-DD14-48EB-BB21-3B5310FE5AB3}" srcOrd="0" destOrd="0" presId="urn:microsoft.com/office/officeart/2005/8/layout/process1"/>
    <dgm:cxn modelId="{218F5239-5828-45B7-B558-6497E9F04D98}" type="presParOf" srcId="{821D90FC-CC1B-4FE6-AB62-CC99A9DA7A38}" destId="{22DD9284-DD95-4443-AEAB-F9D9EA3EBD27}" srcOrd="4" destOrd="0" presId="urn:microsoft.com/office/officeart/2005/8/layout/process1"/>
    <dgm:cxn modelId="{E70B5BC3-FAF0-4326-A5D4-D0F910651565}" type="presParOf" srcId="{821D90FC-CC1B-4FE6-AB62-CC99A9DA7A38}" destId="{CBE645F5-6B4C-40A7-8FB2-A05B08FB93F4}" srcOrd="5" destOrd="0" presId="urn:microsoft.com/office/officeart/2005/8/layout/process1"/>
    <dgm:cxn modelId="{32519ABE-7B82-4C00-A75D-33CE35B6E6F0}" type="presParOf" srcId="{CBE645F5-6B4C-40A7-8FB2-A05B08FB93F4}" destId="{6C86BBD2-E710-4931-A605-4B6F6FE27FE9}" srcOrd="0" destOrd="0" presId="urn:microsoft.com/office/officeart/2005/8/layout/process1"/>
    <dgm:cxn modelId="{E9044A7B-9789-40FF-A986-F10862DFBF7B}" type="presParOf" srcId="{821D90FC-CC1B-4FE6-AB62-CC99A9DA7A38}" destId="{19188B26-A801-4609-B3B1-6E409D8C8544}" srcOrd="6" destOrd="0" presId="urn:microsoft.com/office/officeart/2005/8/layout/process1"/>
    <dgm:cxn modelId="{4780DCA9-8CFB-45FF-8BC2-BE0449F3514A}" type="presParOf" srcId="{821D90FC-CC1B-4FE6-AB62-CC99A9DA7A38}" destId="{9E0C147F-6308-4E44-9838-849B28BACFA8}" srcOrd="7" destOrd="0" presId="urn:microsoft.com/office/officeart/2005/8/layout/process1"/>
    <dgm:cxn modelId="{E21FC827-865A-4301-9434-77F70F9BF048}" type="presParOf" srcId="{9E0C147F-6308-4E44-9838-849B28BACFA8}" destId="{6330B349-0016-4454-B168-C78B2C8DC12D}" srcOrd="0" destOrd="0" presId="urn:microsoft.com/office/officeart/2005/8/layout/process1"/>
    <dgm:cxn modelId="{154055D0-760E-4D5B-A69A-044F0BFFE968}" type="presParOf" srcId="{821D90FC-CC1B-4FE6-AB62-CC99A9DA7A38}" destId="{5F1A65EA-20EF-4153-8140-01F8839CEE5F}" srcOrd="8" destOrd="0" presId="urn:microsoft.com/office/officeart/2005/8/layout/process1"/>
    <dgm:cxn modelId="{E4121F5A-415B-4D36-A139-596BF967CC23}" type="presParOf" srcId="{821D90FC-CC1B-4FE6-AB62-CC99A9DA7A38}" destId="{F42F0345-5C07-4953-A848-EBC79E0C822E}" srcOrd="9" destOrd="0" presId="urn:microsoft.com/office/officeart/2005/8/layout/process1"/>
    <dgm:cxn modelId="{63EC34CE-3307-4D88-B11C-F57FB84C5B5A}" type="presParOf" srcId="{F42F0345-5C07-4953-A848-EBC79E0C822E}" destId="{3BAB1307-4988-41A2-92F1-3E30CB80A5EE}" srcOrd="0" destOrd="0" presId="urn:microsoft.com/office/officeart/2005/8/layout/process1"/>
    <dgm:cxn modelId="{5EA12714-1DE3-4EB3-AB19-0B9DCBD5CFEE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BC32AF-4CCC-45C2-BE2D-EE7948AECD85}" type="presOf" srcId="{3AA64131-64A7-44F0-83B1-D3A5F8417D62}" destId="{9E0C147F-6308-4E44-9838-849B28BACFA8}" srcOrd="0" destOrd="0" presId="urn:microsoft.com/office/officeart/2005/8/layout/process1"/>
    <dgm:cxn modelId="{4F9F5F87-6FF0-48C0-93F6-684E9CAAACF1}" type="presOf" srcId="{A3CCF4A5-A0C2-4C04-B547-D576F70870FA}" destId="{5AC96C84-630C-4468-8402-5FEB95371B6D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147F4402-2A30-4EC7-B209-F4991614B6AF}" type="presOf" srcId="{73243DFB-C881-4A26-9BBA-D7E7E14EA494}" destId="{937E1A9D-B282-4F62-A09B-69D5868E9FAF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ED858620-EC99-4B73-8FCF-D5D966819E8B}" type="presOf" srcId="{EF02F986-B688-407F-BD76-5F49C0B2646A}" destId="{821D90FC-CC1B-4FE6-AB62-CC99A9DA7A38}" srcOrd="0" destOrd="0" presId="urn:microsoft.com/office/officeart/2005/8/layout/process1"/>
    <dgm:cxn modelId="{328D170D-743C-49C9-A995-31D08448B2D9}" type="presOf" srcId="{E66D71F7-83A9-4A9D-8F8F-8AC8740010A6}" destId="{19188B26-A801-4609-B3B1-6E409D8C8544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91A26888-50FD-45B5-9D5B-7B27C741E501}" type="presOf" srcId="{EBA69A4F-C1F2-4A8F-B5F0-CB63BDF25D45}" destId="{D4031B8D-C155-4B0D-9550-7F5B70FA0F9E}" srcOrd="0" destOrd="0" presId="urn:microsoft.com/office/officeart/2005/8/layout/process1"/>
    <dgm:cxn modelId="{ADAEA03E-66A4-42D5-B5F6-5C7BAC20B3A3}" type="presOf" srcId="{5A1C7B2F-601C-4B09-9775-D128EB853481}" destId="{CBE645F5-6B4C-40A7-8FB2-A05B08FB93F4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72D9F579-268F-4A05-955E-29AB6C6B303E}" type="presOf" srcId="{A1A399CE-02DD-4FD8-A5D6-4EA05D323CDD}" destId="{84A165E8-5AD1-44DA-9C09-06EB203AD4FB}" srcOrd="0" destOrd="0" presId="urn:microsoft.com/office/officeart/2005/8/layout/process1"/>
    <dgm:cxn modelId="{E3661AA2-32F3-4FDC-BFD0-FFC86948B747}" type="presOf" srcId="{38F3BFB9-D7E7-4713-AFDB-9E0925776616}" destId="{3BAB1307-4988-41A2-92F1-3E30CB80A5EE}" srcOrd="1" destOrd="0" presId="urn:microsoft.com/office/officeart/2005/8/layout/process1"/>
    <dgm:cxn modelId="{24075CD2-6C68-4E61-A87D-51E779205BC1}" type="presOf" srcId="{3AA64131-64A7-44F0-83B1-D3A5F8417D62}" destId="{6330B349-0016-4454-B168-C78B2C8DC12D}" srcOrd="1" destOrd="0" presId="urn:microsoft.com/office/officeart/2005/8/layout/process1"/>
    <dgm:cxn modelId="{B8C4A593-887A-4AE2-B293-F0406F6A5DA9}" type="presOf" srcId="{38F3BFB9-D7E7-4713-AFDB-9E0925776616}" destId="{F42F0345-5C07-4953-A848-EBC79E0C822E}" srcOrd="0" destOrd="0" presId="urn:microsoft.com/office/officeart/2005/8/layout/process1"/>
    <dgm:cxn modelId="{D3BBCCE2-6015-4179-8DA1-F73CC1D56C89}" type="presOf" srcId="{5A1C7B2F-601C-4B09-9775-D128EB853481}" destId="{6C86BBD2-E710-4931-A605-4B6F6FE27FE9}" srcOrd="1" destOrd="0" presId="urn:microsoft.com/office/officeart/2005/8/layout/process1"/>
    <dgm:cxn modelId="{2B2AD2AF-7DE5-4ADE-AD97-9D49C066536D}" type="presOf" srcId="{FCBB20FD-7582-430B-8FB0-D28C48D55F1D}" destId="{22DD9284-DD95-4443-AEAB-F9D9EA3EBD27}" srcOrd="0" destOrd="0" presId="urn:microsoft.com/office/officeart/2005/8/layout/process1"/>
    <dgm:cxn modelId="{6D2BB582-9FD6-4B57-A065-2082FDF53548}" type="presOf" srcId="{D0181FBC-9F40-4805-A49E-F5BBB6D2DE88}" destId="{5F1A65EA-20EF-4153-8140-01F8839CEE5F}" srcOrd="0" destOrd="0" presId="urn:microsoft.com/office/officeart/2005/8/layout/process1"/>
    <dgm:cxn modelId="{D0E6499D-CAD3-4B01-AC14-A01C80316E26}" type="presOf" srcId="{A3CCF4A5-A0C2-4C04-B547-D576F70870FA}" destId="{2573009F-DD14-48EB-BB21-3B5310FE5AB3}" srcOrd="1" destOrd="0" presId="urn:microsoft.com/office/officeart/2005/8/layout/process1"/>
    <dgm:cxn modelId="{B3AFB485-A853-4370-B3E3-40C9D3469A6F}" type="presOf" srcId="{07E19FDE-4E05-40E6-BD48-F19455439898}" destId="{C6A55A26-E4FD-4908-941A-F525ED2B7561}" srcOrd="0" destOrd="0" presId="urn:microsoft.com/office/officeart/2005/8/layout/process1"/>
    <dgm:cxn modelId="{B548470F-ADC9-40F8-ACED-3990F7410E11}" type="presOf" srcId="{07E19FDE-4E05-40E6-BD48-F19455439898}" destId="{B5F0E9F1-0FD0-4B99-AFCA-23D450EC9F10}" srcOrd="1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10D04B7D-D89E-4715-9249-4447AE476A3E}" type="presParOf" srcId="{821D90FC-CC1B-4FE6-AB62-CC99A9DA7A38}" destId="{D4031B8D-C155-4B0D-9550-7F5B70FA0F9E}" srcOrd="0" destOrd="0" presId="urn:microsoft.com/office/officeart/2005/8/layout/process1"/>
    <dgm:cxn modelId="{A5F91373-2E87-4F17-B3C0-FC094C599283}" type="presParOf" srcId="{821D90FC-CC1B-4FE6-AB62-CC99A9DA7A38}" destId="{C6A55A26-E4FD-4908-941A-F525ED2B7561}" srcOrd="1" destOrd="0" presId="urn:microsoft.com/office/officeart/2005/8/layout/process1"/>
    <dgm:cxn modelId="{CAB5A4B8-D933-439B-98DB-61E130B51BB0}" type="presParOf" srcId="{C6A55A26-E4FD-4908-941A-F525ED2B7561}" destId="{B5F0E9F1-0FD0-4B99-AFCA-23D450EC9F10}" srcOrd="0" destOrd="0" presId="urn:microsoft.com/office/officeart/2005/8/layout/process1"/>
    <dgm:cxn modelId="{DAEFCFE8-BA32-441C-BFF2-FDF90BC1D6FD}" type="presParOf" srcId="{821D90FC-CC1B-4FE6-AB62-CC99A9DA7A38}" destId="{937E1A9D-B282-4F62-A09B-69D5868E9FAF}" srcOrd="2" destOrd="0" presId="urn:microsoft.com/office/officeart/2005/8/layout/process1"/>
    <dgm:cxn modelId="{2B7BE83C-DD1E-476E-A394-E1A6CC5D6375}" type="presParOf" srcId="{821D90FC-CC1B-4FE6-AB62-CC99A9DA7A38}" destId="{5AC96C84-630C-4468-8402-5FEB95371B6D}" srcOrd="3" destOrd="0" presId="urn:microsoft.com/office/officeart/2005/8/layout/process1"/>
    <dgm:cxn modelId="{A3409626-5ACE-4928-BB1F-DD4D0A89634F}" type="presParOf" srcId="{5AC96C84-630C-4468-8402-5FEB95371B6D}" destId="{2573009F-DD14-48EB-BB21-3B5310FE5AB3}" srcOrd="0" destOrd="0" presId="urn:microsoft.com/office/officeart/2005/8/layout/process1"/>
    <dgm:cxn modelId="{71183A31-6525-45FC-B52F-41D1C8654956}" type="presParOf" srcId="{821D90FC-CC1B-4FE6-AB62-CC99A9DA7A38}" destId="{22DD9284-DD95-4443-AEAB-F9D9EA3EBD27}" srcOrd="4" destOrd="0" presId="urn:microsoft.com/office/officeart/2005/8/layout/process1"/>
    <dgm:cxn modelId="{51666A6A-DB75-4F86-8206-01CDA0A52A22}" type="presParOf" srcId="{821D90FC-CC1B-4FE6-AB62-CC99A9DA7A38}" destId="{CBE645F5-6B4C-40A7-8FB2-A05B08FB93F4}" srcOrd="5" destOrd="0" presId="urn:microsoft.com/office/officeart/2005/8/layout/process1"/>
    <dgm:cxn modelId="{9583BE99-672B-4720-A553-FDF63B25FB9C}" type="presParOf" srcId="{CBE645F5-6B4C-40A7-8FB2-A05B08FB93F4}" destId="{6C86BBD2-E710-4931-A605-4B6F6FE27FE9}" srcOrd="0" destOrd="0" presId="urn:microsoft.com/office/officeart/2005/8/layout/process1"/>
    <dgm:cxn modelId="{A16D575D-AD27-4ED4-BD55-CE71A8293B7B}" type="presParOf" srcId="{821D90FC-CC1B-4FE6-AB62-CC99A9DA7A38}" destId="{19188B26-A801-4609-B3B1-6E409D8C8544}" srcOrd="6" destOrd="0" presId="urn:microsoft.com/office/officeart/2005/8/layout/process1"/>
    <dgm:cxn modelId="{A7685E51-C1E5-460E-94E9-137011DEE369}" type="presParOf" srcId="{821D90FC-CC1B-4FE6-AB62-CC99A9DA7A38}" destId="{9E0C147F-6308-4E44-9838-849B28BACFA8}" srcOrd="7" destOrd="0" presId="urn:microsoft.com/office/officeart/2005/8/layout/process1"/>
    <dgm:cxn modelId="{4BA8EB77-9B2A-4203-AAE6-85C0288724ED}" type="presParOf" srcId="{9E0C147F-6308-4E44-9838-849B28BACFA8}" destId="{6330B349-0016-4454-B168-C78B2C8DC12D}" srcOrd="0" destOrd="0" presId="urn:microsoft.com/office/officeart/2005/8/layout/process1"/>
    <dgm:cxn modelId="{38D09805-61F2-4706-A25A-52A42105C239}" type="presParOf" srcId="{821D90FC-CC1B-4FE6-AB62-CC99A9DA7A38}" destId="{5F1A65EA-20EF-4153-8140-01F8839CEE5F}" srcOrd="8" destOrd="0" presId="urn:microsoft.com/office/officeart/2005/8/layout/process1"/>
    <dgm:cxn modelId="{706C3244-CFFB-402C-BB95-809FB0A97905}" type="presParOf" srcId="{821D90FC-CC1B-4FE6-AB62-CC99A9DA7A38}" destId="{F42F0345-5C07-4953-A848-EBC79E0C822E}" srcOrd="9" destOrd="0" presId="urn:microsoft.com/office/officeart/2005/8/layout/process1"/>
    <dgm:cxn modelId="{EED3B9B8-9C5D-4A64-8A40-FF13C7BA184D}" type="presParOf" srcId="{F42F0345-5C07-4953-A848-EBC79E0C822E}" destId="{3BAB1307-4988-41A2-92F1-3E30CB80A5EE}" srcOrd="0" destOrd="0" presId="urn:microsoft.com/office/officeart/2005/8/layout/process1"/>
    <dgm:cxn modelId="{7EBD9716-31E4-4A8D-9BBE-D18374547E85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1F43A5-AF3F-4DF4-9964-6BAD841725B2}" type="presOf" srcId="{A3CCF4A5-A0C2-4C04-B547-D576F70870FA}" destId="{5AC96C84-630C-4468-8402-5FEB95371B6D}" srcOrd="0" destOrd="0" presId="urn:microsoft.com/office/officeart/2005/8/layout/process1"/>
    <dgm:cxn modelId="{A7F51744-E65B-40ED-BA95-F08A1EBE373D}" type="presOf" srcId="{38F3BFB9-D7E7-4713-AFDB-9E0925776616}" destId="{3BAB1307-4988-41A2-92F1-3E30CB80A5EE}" srcOrd="1" destOrd="0" presId="urn:microsoft.com/office/officeart/2005/8/layout/process1"/>
    <dgm:cxn modelId="{6EF612ED-782E-4317-B7DA-21017AE5BED5}" type="presOf" srcId="{E66D71F7-83A9-4A9D-8F8F-8AC8740010A6}" destId="{19188B26-A801-4609-B3B1-6E409D8C8544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354459F3-9474-4FFC-B18E-3E0FCC17D8EF}" type="presOf" srcId="{EBA69A4F-C1F2-4A8F-B5F0-CB63BDF25D45}" destId="{D4031B8D-C155-4B0D-9550-7F5B70FA0F9E}" srcOrd="0" destOrd="0" presId="urn:microsoft.com/office/officeart/2005/8/layout/process1"/>
    <dgm:cxn modelId="{268BB36D-1ABD-40D0-83BC-3BE001156BA4}" type="presOf" srcId="{5A1C7B2F-601C-4B09-9775-D128EB853481}" destId="{6C86BBD2-E710-4931-A605-4B6F6FE27FE9}" srcOrd="1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B6A53EE9-CDE8-4325-82B8-14A487BF0067}" type="presOf" srcId="{A3CCF4A5-A0C2-4C04-B547-D576F70870FA}" destId="{2573009F-DD14-48EB-BB21-3B5310FE5AB3}" srcOrd="1" destOrd="0" presId="urn:microsoft.com/office/officeart/2005/8/layout/process1"/>
    <dgm:cxn modelId="{CBA92005-B916-438B-A69F-AAE4D72E5AF1}" type="presOf" srcId="{07E19FDE-4E05-40E6-BD48-F19455439898}" destId="{B5F0E9F1-0FD0-4B99-AFCA-23D450EC9F10}" srcOrd="1" destOrd="0" presId="urn:microsoft.com/office/officeart/2005/8/layout/process1"/>
    <dgm:cxn modelId="{C6F67FD2-40C8-4511-A83A-9192C6A4A0F7}" type="presOf" srcId="{D0181FBC-9F40-4805-A49E-F5BBB6D2DE88}" destId="{5F1A65EA-20EF-4153-8140-01F8839CEE5F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49C297C9-C216-481D-A8B9-EFD5423DC82B}" type="presOf" srcId="{EF02F986-B688-407F-BD76-5F49C0B2646A}" destId="{821D90FC-CC1B-4FE6-AB62-CC99A9DA7A38}" srcOrd="0" destOrd="0" presId="urn:microsoft.com/office/officeart/2005/8/layout/process1"/>
    <dgm:cxn modelId="{36E7A998-431B-45B9-B20D-9A8F69D2F977}" type="presOf" srcId="{3AA64131-64A7-44F0-83B1-D3A5F8417D62}" destId="{9E0C147F-6308-4E44-9838-849B28BACFA8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9E55F520-5C04-4CD1-A51F-E6CF02540A97}" type="presOf" srcId="{A1A399CE-02DD-4FD8-A5D6-4EA05D323CDD}" destId="{84A165E8-5AD1-44DA-9C09-06EB203AD4FB}" srcOrd="0" destOrd="0" presId="urn:microsoft.com/office/officeart/2005/8/layout/process1"/>
    <dgm:cxn modelId="{63C08F20-F393-436C-922C-99CBD340A635}" type="presOf" srcId="{73243DFB-C881-4A26-9BBA-D7E7E14EA494}" destId="{937E1A9D-B282-4F62-A09B-69D5868E9FAF}" srcOrd="0" destOrd="0" presId="urn:microsoft.com/office/officeart/2005/8/layout/process1"/>
    <dgm:cxn modelId="{46251D50-0AE1-4BFA-B7E8-13CA4D955ED4}" type="presOf" srcId="{3AA64131-64A7-44F0-83B1-D3A5F8417D62}" destId="{6330B349-0016-4454-B168-C78B2C8DC12D}" srcOrd="1" destOrd="0" presId="urn:microsoft.com/office/officeart/2005/8/layout/process1"/>
    <dgm:cxn modelId="{DDDF50A2-DDBB-4247-A021-96AC067F5AB5}" type="presOf" srcId="{FCBB20FD-7582-430B-8FB0-D28C48D55F1D}" destId="{22DD9284-DD95-4443-AEAB-F9D9EA3EBD27}" srcOrd="0" destOrd="0" presId="urn:microsoft.com/office/officeart/2005/8/layout/process1"/>
    <dgm:cxn modelId="{298CE2D0-0D26-46DF-A066-B0CD27EF2A84}" type="presOf" srcId="{5A1C7B2F-601C-4B09-9775-D128EB853481}" destId="{CBE645F5-6B4C-40A7-8FB2-A05B08FB93F4}" srcOrd="0" destOrd="0" presId="urn:microsoft.com/office/officeart/2005/8/layout/process1"/>
    <dgm:cxn modelId="{34E8EE6F-2226-44B2-9284-B810D7C6C2E0}" type="presOf" srcId="{07E19FDE-4E05-40E6-BD48-F19455439898}" destId="{C6A55A26-E4FD-4908-941A-F525ED2B7561}" srcOrd="0" destOrd="0" presId="urn:microsoft.com/office/officeart/2005/8/layout/process1"/>
    <dgm:cxn modelId="{E14D826B-4ADC-4A55-AA6E-BA043AFD7C17}" type="presOf" srcId="{38F3BFB9-D7E7-4713-AFDB-9E0925776616}" destId="{F42F0345-5C07-4953-A848-EBC79E0C822E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B5948B27-BAD5-45B7-86C1-19CBEBAD6770}" type="presParOf" srcId="{821D90FC-CC1B-4FE6-AB62-CC99A9DA7A38}" destId="{D4031B8D-C155-4B0D-9550-7F5B70FA0F9E}" srcOrd="0" destOrd="0" presId="urn:microsoft.com/office/officeart/2005/8/layout/process1"/>
    <dgm:cxn modelId="{D05D7574-CC58-4793-9D31-3DA9F303FA43}" type="presParOf" srcId="{821D90FC-CC1B-4FE6-AB62-CC99A9DA7A38}" destId="{C6A55A26-E4FD-4908-941A-F525ED2B7561}" srcOrd="1" destOrd="0" presId="urn:microsoft.com/office/officeart/2005/8/layout/process1"/>
    <dgm:cxn modelId="{2DFBD312-756A-4584-B795-55412E88BC33}" type="presParOf" srcId="{C6A55A26-E4FD-4908-941A-F525ED2B7561}" destId="{B5F0E9F1-0FD0-4B99-AFCA-23D450EC9F10}" srcOrd="0" destOrd="0" presId="urn:microsoft.com/office/officeart/2005/8/layout/process1"/>
    <dgm:cxn modelId="{F681A789-5C51-43A2-AF82-468236C87449}" type="presParOf" srcId="{821D90FC-CC1B-4FE6-AB62-CC99A9DA7A38}" destId="{937E1A9D-B282-4F62-A09B-69D5868E9FAF}" srcOrd="2" destOrd="0" presId="urn:microsoft.com/office/officeart/2005/8/layout/process1"/>
    <dgm:cxn modelId="{BF41AEBA-AA14-4588-B308-43555C0ABFA8}" type="presParOf" srcId="{821D90FC-CC1B-4FE6-AB62-CC99A9DA7A38}" destId="{5AC96C84-630C-4468-8402-5FEB95371B6D}" srcOrd="3" destOrd="0" presId="urn:microsoft.com/office/officeart/2005/8/layout/process1"/>
    <dgm:cxn modelId="{9E1592BF-7D0E-44B1-8D92-D51BE7031094}" type="presParOf" srcId="{5AC96C84-630C-4468-8402-5FEB95371B6D}" destId="{2573009F-DD14-48EB-BB21-3B5310FE5AB3}" srcOrd="0" destOrd="0" presId="urn:microsoft.com/office/officeart/2005/8/layout/process1"/>
    <dgm:cxn modelId="{0B973B35-D53C-4D68-A1DE-6A3DA2EC603F}" type="presParOf" srcId="{821D90FC-CC1B-4FE6-AB62-CC99A9DA7A38}" destId="{22DD9284-DD95-4443-AEAB-F9D9EA3EBD27}" srcOrd="4" destOrd="0" presId="urn:microsoft.com/office/officeart/2005/8/layout/process1"/>
    <dgm:cxn modelId="{BAC633ED-C462-4E1E-9932-DDB280211945}" type="presParOf" srcId="{821D90FC-CC1B-4FE6-AB62-CC99A9DA7A38}" destId="{CBE645F5-6B4C-40A7-8FB2-A05B08FB93F4}" srcOrd="5" destOrd="0" presId="urn:microsoft.com/office/officeart/2005/8/layout/process1"/>
    <dgm:cxn modelId="{A25B46B0-26D5-4A45-B858-01D9C773D2DA}" type="presParOf" srcId="{CBE645F5-6B4C-40A7-8FB2-A05B08FB93F4}" destId="{6C86BBD2-E710-4931-A605-4B6F6FE27FE9}" srcOrd="0" destOrd="0" presId="urn:microsoft.com/office/officeart/2005/8/layout/process1"/>
    <dgm:cxn modelId="{770B3522-6A25-4F7B-976A-53D271C5EBCD}" type="presParOf" srcId="{821D90FC-CC1B-4FE6-AB62-CC99A9DA7A38}" destId="{19188B26-A801-4609-B3B1-6E409D8C8544}" srcOrd="6" destOrd="0" presId="urn:microsoft.com/office/officeart/2005/8/layout/process1"/>
    <dgm:cxn modelId="{64C3D69B-5F53-4833-8886-2D29732BAFFD}" type="presParOf" srcId="{821D90FC-CC1B-4FE6-AB62-CC99A9DA7A38}" destId="{9E0C147F-6308-4E44-9838-849B28BACFA8}" srcOrd="7" destOrd="0" presId="urn:microsoft.com/office/officeart/2005/8/layout/process1"/>
    <dgm:cxn modelId="{9B18B884-7FD0-4CBD-9479-DED074B48922}" type="presParOf" srcId="{9E0C147F-6308-4E44-9838-849B28BACFA8}" destId="{6330B349-0016-4454-B168-C78B2C8DC12D}" srcOrd="0" destOrd="0" presId="urn:microsoft.com/office/officeart/2005/8/layout/process1"/>
    <dgm:cxn modelId="{89CFE50B-A3FC-490E-9D54-4C155828F840}" type="presParOf" srcId="{821D90FC-CC1B-4FE6-AB62-CC99A9DA7A38}" destId="{5F1A65EA-20EF-4153-8140-01F8839CEE5F}" srcOrd="8" destOrd="0" presId="urn:microsoft.com/office/officeart/2005/8/layout/process1"/>
    <dgm:cxn modelId="{F058C15C-F10B-40C2-9AF6-B7C90EFEAA64}" type="presParOf" srcId="{821D90FC-CC1B-4FE6-AB62-CC99A9DA7A38}" destId="{F42F0345-5C07-4953-A848-EBC79E0C822E}" srcOrd="9" destOrd="0" presId="urn:microsoft.com/office/officeart/2005/8/layout/process1"/>
    <dgm:cxn modelId="{34224C45-AA34-40F1-B8D1-C792B8101162}" type="presParOf" srcId="{F42F0345-5C07-4953-A848-EBC79E0C822E}" destId="{3BAB1307-4988-41A2-92F1-3E30CB80A5EE}" srcOrd="0" destOrd="0" presId="urn:microsoft.com/office/officeart/2005/8/layout/process1"/>
    <dgm:cxn modelId="{F66942CC-8A3C-45E1-9CA2-7F6AE6F6AFDA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Initial Assessment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Conceptual Solution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Qualify in or out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Collaborate on business case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Detailed Proposal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Close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 custLinFactNeighborX="-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084D5E-262D-40F4-BC20-8AD67DFCFC20}" type="presOf" srcId="{3AA64131-64A7-44F0-83B1-D3A5F8417D62}" destId="{6330B349-0016-4454-B168-C78B2C8DC12D}" srcOrd="1" destOrd="0" presId="urn:microsoft.com/office/officeart/2005/8/layout/process1"/>
    <dgm:cxn modelId="{7BCF252F-06A9-4C78-AB25-E2FD17CC300A}" type="presOf" srcId="{D0181FBC-9F40-4805-A49E-F5BBB6D2DE88}" destId="{5F1A65EA-20EF-4153-8140-01F8839CEE5F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FCA5B0E2-DBAC-4177-B4D6-2B2CC748456C}" type="presOf" srcId="{3AA64131-64A7-44F0-83B1-D3A5F8417D62}" destId="{9E0C147F-6308-4E44-9838-849B28BACFA8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A3E8F034-56D0-41F0-843A-270CA23CD6E1}" type="presOf" srcId="{EBA69A4F-C1F2-4A8F-B5F0-CB63BDF25D45}" destId="{D4031B8D-C155-4B0D-9550-7F5B70FA0F9E}" srcOrd="0" destOrd="0" presId="urn:microsoft.com/office/officeart/2005/8/layout/process1"/>
    <dgm:cxn modelId="{21243D1F-66C8-41F9-A23E-83997875736A}" type="presOf" srcId="{07E19FDE-4E05-40E6-BD48-F19455439898}" destId="{C6A55A26-E4FD-4908-941A-F525ED2B7561}" srcOrd="0" destOrd="0" presId="urn:microsoft.com/office/officeart/2005/8/layout/process1"/>
    <dgm:cxn modelId="{DAC381D4-8154-4456-AD25-922B5283D75D}" type="presOf" srcId="{5A1C7B2F-601C-4B09-9775-D128EB853481}" destId="{CBE645F5-6B4C-40A7-8FB2-A05B08FB93F4}" srcOrd="0" destOrd="0" presId="urn:microsoft.com/office/officeart/2005/8/layout/process1"/>
    <dgm:cxn modelId="{CAA8E5CA-890A-4ACF-A0E9-3284F227E8B4}" type="presOf" srcId="{A3CCF4A5-A0C2-4C04-B547-D576F70870FA}" destId="{2573009F-DD14-48EB-BB21-3B5310FE5AB3}" srcOrd="1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821D4D32-3B0D-4E19-9C91-1C21584741CB}" type="presOf" srcId="{38F3BFB9-D7E7-4713-AFDB-9E0925776616}" destId="{F42F0345-5C07-4953-A848-EBC79E0C822E}" srcOrd="0" destOrd="0" presId="urn:microsoft.com/office/officeart/2005/8/layout/process1"/>
    <dgm:cxn modelId="{6FB7C8CE-8E62-4690-A123-A2F73DA6EA22}" type="presOf" srcId="{EF02F986-B688-407F-BD76-5F49C0B2646A}" destId="{821D90FC-CC1B-4FE6-AB62-CC99A9DA7A38}" srcOrd="0" destOrd="0" presId="urn:microsoft.com/office/officeart/2005/8/layout/process1"/>
    <dgm:cxn modelId="{0BB34F8A-141F-43B8-A855-5DD16961F995}" type="presOf" srcId="{38F3BFB9-D7E7-4713-AFDB-9E0925776616}" destId="{3BAB1307-4988-41A2-92F1-3E30CB80A5EE}" srcOrd="1" destOrd="0" presId="urn:microsoft.com/office/officeart/2005/8/layout/process1"/>
    <dgm:cxn modelId="{28406C68-3CBB-483E-8AAE-F1F6996D297D}" type="presOf" srcId="{E66D71F7-83A9-4A9D-8F8F-8AC8740010A6}" destId="{19188B26-A801-4609-B3B1-6E409D8C8544}" srcOrd="0" destOrd="0" presId="urn:microsoft.com/office/officeart/2005/8/layout/process1"/>
    <dgm:cxn modelId="{524E4A60-53C7-45C2-BC15-55E24028938D}" type="presOf" srcId="{07E19FDE-4E05-40E6-BD48-F19455439898}" destId="{B5F0E9F1-0FD0-4B99-AFCA-23D450EC9F10}" srcOrd="1" destOrd="0" presId="urn:microsoft.com/office/officeart/2005/8/layout/process1"/>
    <dgm:cxn modelId="{4E4A1289-5D00-4216-B93D-CC74B16CE365}" type="presOf" srcId="{FCBB20FD-7582-430B-8FB0-D28C48D55F1D}" destId="{22DD9284-DD95-4443-AEAB-F9D9EA3EBD27}" srcOrd="0" destOrd="0" presId="urn:microsoft.com/office/officeart/2005/8/layout/process1"/>
    <dgm:cxn modelId="{E0A2CA00-686B-45F5-A432-C3E8BF048DCF}" type="presOf" srcId="{A3CCF4A5-A0C2-4C04-B547-D576F70870FA}" destId="{5AC96C84-630C-4468-8402-5FEB95371B6D}" srcOrd="0" destOrd="0" presId="urn:microsoft.com/office/officeart/2005/8/layout/process1"/>
    <dgm:cxn modelId="{35080B50-57FA-42B5-87C5-7A6EE89F3282}" type="presOf" srcId="{73243DFB-C881-4A26-9BBA-D7E7E14EA494}" destId="{937E1A9D-B282-4F62-A09B-69D5868E9FAF}" srcOrd="0" destOrd="0" presId="urn:microsoft.com/office/officeart/2005/8/layout/process1"/>
    <dgm:cxn modelId="{317F3087-F0D1-4CEA-92C3-502958B48BE4}" type="presOf" srcId="{5A1C7B2F-601C-4B09-9775-D128EB853481}" destId="{6C86BBD2-E710-4931-A605-4B6F6FE27FE9}" srcOrd="1" destOrd="0" presId="urn:microsoft.com/office/officeart/2005/8/layout/process1"/>
    <dgm:cxn modelId="{16832A95-C321-4CA1-95B4-78F373406BD6}" type="presOf" srcId="{A1A399CE-02DD-4FD8-A5D6-4EA05D323CDD}" destId="{84A165E8-5AD1-44DA-9C09-06EB203AD4FB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54BBFC66-F4C9-4C2F-A825-D70E25BFBD77}" type="presParOf" srcId="{821D90FC-CC1B-4FE6-AB62-CC99A9DA7A38}" destId="{D4031B8D-C155-4B0D-9550-7F5B70FA0F9E}" srcOrd="0" destOrd="0" presId="urn:microsoft.com/office/officeart/2005/8/layout/process1"/>
    <dgm:cxn modelId="{1190DA09-43E5-4C9B-96D3-152B25ADA099}" type="presParOf" srcId="{821D90FC-CC1B-4FE6-AB62-CC99A9DA7A38}" destId="{C6A55A26-E4FD-4908-941A-F525ED2B7561}" srcOrd="1" destOrd="0" presId="urn:microsoft.com/office/officeart/2005/8/layout/process1"/>
    <dgm:cxn modelId="{799BDF6E-FCA1-428C-AE0D-39CEE8E3D895}" type="presParOf" srcId="{C6A55A26-E4FD-4908-941A-F525ED2B7561}" destId="{B5F0E9F1-0FD0-4B99-AFCA-23D450EC9F10}" srcOrd="0" destOrd="0" presId="urn:microsoft.com/office/officeart/2005/8/layout/process1"/>
    <dgm:cxn modelId="{E5AED685-27E1-49B4-A04C-21FC30E13F6A}" type="presParOf" srcId="{821D90FC-CC1B-4FE6-AB62-CC99A9DA7A38}" destId="{937E1A9D-B282-4F62-A09B-69D5868E9FAF}" srcOrd="2" destOrd="0" presId="urn:microsoft.com/office/officeart/2005/8/layout/process1"/>
    <dgm:cxn modelId="{50428382-0397-4EEB-A37F-95623A2E8E6B}" type="presParOf" srcId="{821D90FC-CC1B-4FE6-AB62-CC99A9DA7A38}" destId="{5AC96C84-630C-4468-8402-5FEB95371B6D}" srcOrd="3" destOrd="0" presId="urn:microsoft.com/office/officeart/2005/8/layout/process1"/>
    <dgm:cxn modelId="{D6657C9F-DA42-4164-856C-7F4AD86CF462}" type="presParOf" srcId="{5AC96C84-630C-4468-8402-5FEB95371B6D}" destId="{2573009F-DD14-48EB-BB21-3B5310FE5AB3}" srcOrd="0" destOrd="0" presId="urn:microsoft.com/office/officeart/2005/8/layout/process1"/>
    <dgm:cxn modelId="{E0CBC4F4-4FA0-47E6-9FA5-027D3E24B02D}" type="presParOf" srcId="{821D90FC-CC1B-4FE6-AB62-CC99A9DA7A38}" destId="{22DD9284-DD95-4443-AEAB-F9D9EA3EBD27}" srcOrd="4" destOrd="0" presId="urn:microsoft.com/office/officeart/2005/8/layout/process1"/>
    <dgm:cxn modelId="{DF99E16A-9C5F-4F06-A403-6E635111EAFB}" type="presParOf" srcId="{821D90FC-CC1B-4FE6-AB62-CC99A9DA7A38}" destId="{CBE645F5-6B4C-40A7-8FB2-A05B08FB93F4}" srcOrd="5" destOrd="0" presId="urn:microsoft.com/office/officeart/2005/8/layout/process1"/>
    <dgm:cxn modelId="{D7DC78B7-B4A2-4644-932B-D690CB978CF1}" type="presParOf" srcId="{CBE645F5-6B4C-40A7-8FB2-A05B08FB93F4}" destId="{6C86BBD2-E710-4931-A605-4B6F6FE27FE9}" srcOrd="0" destOrd="0" presId="urn:microsoft.com/office/officeart/2005/8/layout/process1"/>
    <dgm:cxn modelId="{5AFE86E8-7BD4-4C61-BF71-604623FE789D}" type="presParOf" srcId="{821D90FC-CC1B-4FE6-AB62-CC99A9DA7A38}" destId="{19188B26-A801-4609-B3B1-6E409D8C8544}" srcOrd="6" destOrd="0" presId="urn:microsoft.com/office/officeart/2005/8/layout/process1"/>
    <dgm:cxn modelId="{683E0243-DE92-4149-96B5-0B73EDFEF692}" type="presParOf" srcId="{821D90FC-CC1B-4FE6-AB62-CC99A9DA7A38}" destId="{9E0C147F-6308-4E44-9838-849B28BACFA8}" srcOrd="7" destOrd="0" presId="urn:microsoft.com/office/officeart/2005/8/layout/process1"/>
    <dgm:cxn modelId="{0097E210-34F1-45EC-BCE6-EE1230FE993F}" type="presParOf" srcId="{9E0C147F-6308-4E44-9838-849B28BACFA8}" destId="{6330B349-0016-4454-B168-C78B2C8DC12D}" srcOrd="0" destOrd="0" presId="urn:microsoft.com/office/officeart/2005/8/layout/process1"/>
    <dgm:cxn modelId="{C6C65636-E804-48A7-93AD-C9E6336156E0}" type="presParOf" srcId="{821D90FC-CC1B-4FE6-AB62-CC99A9DA7A38}" destId="{5F1A65EA-20EF-4153-8140-01F8839CEE5F}" srcOrd="8" destOrd="0" presId="urn:microsoft.com/office/officeart/2005/8/layout/process1"/>
    <dgm:cxn modelId="{61D3E73B-BCF1-47B2-B489-7EF4A88E68FB}" type="presParOf" srcId="{821D90FC-CC1B-4FE6-AB62-CC99A9DA7A38}" destId="{F42F0345-5C07-4953-A848-EBC79E0C822E}" srcOrd="9" destOrd="0" presId="urn:microsoft.com/office/officeart/2005/8/layout/process1"/>
    <dgm:cxn modelId="{2BF2626F-395E-499D-A19A-166C91FF3CA9}" type="presParOf" srcId="{F42F0345-5C07-4953-A848-EBC79E0C822E}" destId="{3BAB1307-4988-41A2-92F1-3E30CB80A5EE}" srcOrd="0" destOrd="0" presId="urn:microsoft.com/office/officeart/2005/8/layout/process1"/>
    <dgm:cxn modelId="{B40B0B7D-4E46-435C-82C9-64F0BDD5AF85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73243DFB-C881-4A26-9BBA-D7E7E14EA49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Ongoing information exchange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Reinforce differentiation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Confirm requirements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Manage service excellence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937E1A9D-B282-4F62-A09B-69D5868E9FAF}" type="pres">
      <dgm:prSet presAssocID="{73243DFB-C881-4A26-9BBA-D7E7E14EA4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A4745-A324-495B-A3C2-C0F9EEB94B26}" srcId="{EF02F986-B688-407F-BD76-5F49C0B2646A}" destId="{D0181FBC-9F40-4805-A49E-F5BBB6D2DE88}" srcOrd="3" destOrd="0" parTransId="{91BB0538-9679-477E-9E4F-5E1B31103745}" sibTransId="{38F3BFB9-D7E7-4713-AFDB-9E0925776616}"/>
    <dgm:cxn modelId="{05365D76-2CB3-4A61-AB36-1005618F0A12}" type="presOf" srcId="{5A1C7B2F-601C-4B09-9775-D128EB853481}" destId="{6C86BBD2-E710-4931-A605-4B6F6FE27FE9}" srcOrd="1" destOrd="0" presId="urn:microsoft.com/office/officeart/2005/8/layout/process1"/>
    <dgm:cxn modelId="{DE517486-A475-453B-A7D4-C6CF80FD6FD2}" type="presOf" srcId="{3AA64131-64A7-44F0-83B1-D3A5F8417D62}" destId="{9E0C147F-6308-4E44-9838-849B28BACFA8}" srcOrd="0" destOrd="0" presId="urn:microsoft.com/office/officeart/2005/8/layout/process1"/>
    <dgm:cxn modelId="{8CF0981C-C70C-4C82-B4D0-5068A2E5373D}" type="presOf" srcId="{A3CCF4A5-A0C2-4C04-B547-D576F70870FA}" destId="{2573009F-DD14-48EB-BB21-3B5310FE5AB3}" srcOrd="1" destOrd="0" presId="urn:microsoft.com/office/officeart/2005/8/layout/process1"/>
    <dgm:cxn modelId="{AEEAA966-9D2C-4A80-BD03-34A20A489A95}" type="presOf" srcId="{FCBB20FD-7582-430B-8FB0-D28C48D55F1D}" destId="{22DD9284-DD95-4443-AEAB-F9D9EA3EBD27}" srcOrd="0" destOrd="0" presId="urn:microsoft.com/office/officeart/2005/8/layout/process1"/>
    <dgm:cxn modelId="{0C2617C1-26C7-4672-BA93-A2D44E39F32C}" type="presOf" srcId="{E66D71F7-83A9-4A9D-8F8F-8AC8740010A6}" destId="{19188B26-A801-4609-B3B1-6E409D8C8544}" srcOrd="0" destOrd="0" presId="urn:microsoft.com/office/officeart/2005/8/layout/process1"/>
    <dgm:cxn modelId="{87501BFE-91FF-464F-85EE-A9462C623B79}" type="presOf" srcId="{3AA64131-64A7-44F0-83B1-D3A5F8417D62}" destId="{6330B349-0016-4454-B168-C78B2C8DC12D}" srcOrd="1" destOrd="0" presId="urn:microsoft.com/office/officeart/2005/8/layout/process1"/>
    <dgm:cxn modelId="{339789DC-F5F1-4FB6-A04E-D1F3551C15CA}" srcId="{EF02F986-B688-407F-BD76-5F49C0B2646A}" destId="{E66D71F7-83A9-4A9D-8F8F-8AC8740010A6}" srcOrd="2" destOrd="0" parTransId="{39C73919-A6B8-418C-9F41-0886613660B7}" sibTransId="{3AA64131-64A7-44F0-83B1-D3A5F8417D62}"/>
    <dgm:cxn modelId="{F5D9F38E-EE37-4650-A9BE-356BE9F42AB8}" type="presOf" srcId="{EF02F986-B688-407F-BD76-5F49C0B2646A}" destId="{821D90FC-CC1B-4FE6-AB62-CC99A9DA7A38}" srcOrd="0" destOrd="0" presId="urn:microsoft.com/office/officeart/2005/8/layout/process1"/>
    <dgm:cxn modelId="{4082AF3E-0B86-45A2-9054-D7D32A53DC6B}" srcId="{EF02F986-B688-407F-BD76-5F49C0B2646A}" destId="{73243DFB-C881-4A26-9BBA-D7E7E14EA494}" srcOrd="0" destOrd="0" parTransId="{3439066F-8D51-4D5E-9ADF-61E7300CBF27}" sibTransId="{A3CCF4A5-A0C2-4C04-B547-D576F70870FA}"/>
    <dgm:cxn modelId="{D22F4A47-9D0B-47C2-97A7-75C17376E746}" srcId="{EF02F986-B688-407F-BD76-5F49C0B2646A}" destId="{FCBB20FD-7582-430B-8FB0-D28C48D55F1D}" srcOrd="1" destOrd="0" parTransId="{D7EC211D-9DB3-4E25-844A-20CA882A8DBF}" sibTransId="{5A1C7B2F-601C-4B09-9775-D128EB853481}"/>
    <dgm:cxn modelId="{56E76F70-81D4-496A-8977-D12A18F4473A}" type="presOf" srcId="{5A1C7B2F-601C-4B09-9775-D128EB853481}" destId="{CBE645F5-6B4C-40A7-8FB2-A05B08FB93F4}" srcOrd="0" destOrd="0" presId="urn:microsoft.com/office/officeart/2005/8/layout/process1"/>
    <dgm:cxn modelId="{20466F4F-067B-4E28-9ACF-A0A229F6145B}" type="presOf" srcId="{A3CCF4A5-A0C2-4C04-B547-D576F70870FA}" destId="{5AC96C84-630C-4468-8402-5FEB95371B6D}" srcOrd="0" destOrd="0" presId="urn:microsoft.com/office/officeart/2005/8/layout/process1"/>
    <dgm:cxn modelId="{357A0E48-2703-4BA3-AA8B-B4E6894ACCD6}" type="presOf" srcId="{D0181FBC-9F40-4805-A49E-F5BBB6D2DE88}" destId="{5F1A65EA-20EF-4153-8140-01F8839CEE5F}" srcOrd="0" destOrd="0" presId="urn:microsoft.com/office/officeart/2005/8/layout/process1"/>
    <dgm:cxn modelId="{2E971393-16A7-4009-AA92-9000F36BA801}" type="presOf" srcId="{73243DFB-C881-4A26-9BBA-D7E7E14EA494}" destId="{937E1A9D-B282-4F62-A09B-69D5868E9FAF}" srcOrd="0" destOrd="0" presId="urn:microsoft.com/office/officeart/2005/8/layout/process1"/>
    <dgm:cxn modelId="{14AE352D-768E-4A0B-8924-8BE851F5607D}" type="presParOf" srcId="{821D90FC-CC1B-4FE6-AB62-CC99A9DA7A38}" destId="{937E1A9D-B282-4F62-A09B-69D5868E9FAF}" srcOrd="0" destOrd="0" presId="urn:microsoft.com/office/officeart/2005/8/layout/process1"/>
    <dgm:cxn modelId="{24C480FE-58B4-432B-8F1C-23A800CB4407}" type="presParOf" srcId="{821D90FC-CC1B-4FE6-AB62-CC99A9DA7A38}" destId="{5AC96C84-630C-4468-8402-5FEB95371B6D}" srcOrd="1" destOrd="0" presId="urn:microsoft.com/office/officeart/2005/8/layout/process1"/>
    <dgm:cxn modelId="{BBE7114D-F963-4409-8C79-6E47E4DBE739}" type="presParOf" srcId="{5AC96C84-630C-4468-8402-5FEB95371B6D}" destId="{2573009F-DD14-48EB-BB21-3B5310FE5AB3}" srcOrd="0" destOrd="0" presId="urn:microsoft.com/office/officeart/2005/8/layout/process1"/>
    <dgm:cxn modelId="{0B90786F-739A-471E-BA95-58B8B0F79AB7}" type="presParOf" srcId="{821D90FC-CC1B-4FE6-AB62-CC99A9DA7A38}" destId="{22DD9284-DD95-4443-AEAB-F9D9EA3EBD27}" srcOrd="2" destOrd="0" presId="urn:microsoft.com/office/officeart/2005/8/layout/process1"/>
    <dgm:cxn modelId="{6DD8B09A-912E-405E-ACA6-B4B3B27F57D4}" type="presParOf" srcId="{821D90FC-CC1B-4FE6-AB62-CC99A9DA7A38}" destId="{CBE645F5-6B4C-40A7-8FB2-A05B08FB93F4}" srcOrd="3" destOrd="0" presId="urn:microsoft.com/office/officeart/2005/8/layout/process1"/>
    <dgm:cxn modelId="{3E2FA71F-A077-4C00-972F-FB0D6A615D3C}" type="presParOf" srcId="{CBE645F5-6B4C-40A7-8FB2-A05B08FB93F4}" destId="{6C86BBD2-E710-4931-A605-4B6F6FE27FE9}" srcOrd="0" destOrd="0" presId="urn:microsoft.com/office/officeart/2005/8/layout/process1"/>
    <dgm:cxn modelId="{4F1B8E78-412A-483E-BBB9-D9367F920AA2}" type="presParOf" srcId="{821D90FC-CC1B-4FE6-AB62-CC99A9DA7A38}" destId="{19188B26-A801-4609-B3B1-6E409D8C8544}" srcOrd="4" destOrd="0" presId="urn:microsoft.com/office/officeart/2005/8/layout/process1"/>
    <dgm:cxn modelId="{0CF88838-8F6E-43B6-A831-E57C967AB0B7}" type="presParOf" srcId="{821D90FC-CC1B-4FE6-AB62-CC99A9DA7A38}" destId="{9E0C147F-6308-4E44-9838-849B28BACFA8}" srcOrd="5" destOrd="0" presId="urn:microsoft.com/office/officeart/2005/8/layout/process1"/>
    <dgm:cxn modelId="{2C7A7816-061F-498C-8107-750331CD0663}" type="presParOf" srcId="{9E0C147F-6308-4E44-9838-849B28BACFA8}" destId="{6330B349-0016-4454-B168-C78B2C8DC12D}" srcOrd="0" destOrd="0" presId="urn:microsoft.com/office/officeart/2005/8/layout/process1"/>
    <dgm:cxn modelId="{2C32FF8E-76EB-4D50-9AFD-7CBA2603924C}" type="presParOf" srcId="{821D90FC-CC1B-4FE6-AB62-CC99A9DA7A38}" destId="{5F1A65EA-20EF-4153-8140-01F8839CEE5F}" srcOrd="6" destOrd="0" presId="urn:microsoft.com/office/officeart/2005/8/layout/process1"/>
  </dgm:cxnLst>
  <dgm:bg>
    <a:noFill/>
  </dgm:bg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Knowledge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Acquire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2557C-9C14-41C5-AA87-89B85F092BFC}" type="presOf" srcId="{A1A399CE-02DD-4FD8-A5D6-4EA05D323CDD}" destId="{84A165E8-5AD1-44DA-9C09-06EB203AD4FB}" srcOrd="0" destOrd="0" presId="urn:microsoft.com/office/officeart/2005/8/layout/process1"/>
    <dgm:cxn modelId="{233A4745-A324-495B-A3C2-C0F9EEB94B26}" srcId="{EF02F986-B688-407F-BD76-5F49C0B2646A}" destId="{D0181FBC-9F40-4805-A49E-F5BBB6D2DE88}" srcOrd="2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F8411B2F-71C9-46ED-9D97-82C748D166E1}" type="presOf" srcId="{EF02F986-B688-407F-BD76-5F49C0B2646A}" destId="{821D90FC-CC1B-4FE6-AB62-CC99A9DA7A38}" srcOrd="0" destOrd="0" presId="urn:microsoft.com/office/officeart/2005/8/layout/process1"/>
    <dgm:cxn modelId="{42A4079C-D45E-4AD6-9821-4A7C9269770D}" type="presOf" srcId="{D0181FBC-9F40-4805-A49E-F5BBB6D2DE88}" destId="{5F1A65EA-20EF-4153-8140-01F8839CEE5F}" srcOrd="0" destOrd="0" presId="urn:microsoft.com/office/officeart/2005/8/layout/process1"/>
    <dgm:cxn modelId="{339789DC-F5F1-4FB6-A04E-D1F3551C15CA}" srcId="{EF02F986-B688-407F-BD76-5F49C0B2646A}" destId="{E66D71F7-83A9-4A9D-8F8F-8AC8740010A6}" srcOrd="1" destOrd="0" parTransId="{39C73919-A6B8-418C-9F41-0886613660B7}" sibTransId="{3AA64131-64A7-44F0-83B1-D3A5F8417D62}"/>
    <dgm:cxn modelId="{D209693D-6D0A-4887-9181-C225DBF21F9D}" type="presOf" srcId="{38F3BFB9-D7E7-4713-AFDB-9E0925776616}" destId="{F42F0345-5C07-4953-A848-EBC79E0C822E}" srcOrd="0" destOrd="0" presId="urn:microsoft.com/office/officeart/2005/8/layout/process1"/>
    <dgm:cxn modelId="{B21DC0EB-51A5-47C9-8740-6ABCA6C79555}" type="presOf" srcId="{07E19FDE-4E05-40E6-BD48-F19455439898}" destId="{B5F0E9F1-0FD0-4B99-AFCA-23D450EC9F10}" srcOrd="1" destOrd="0" presId="urn:microsoft.com/office/officeart/2005/8/layout/process1"/>
    <dgm:cxn modelId="{630D98C2-7287-4CB8-82C6-5391C2BA9C69}" type="presOf" srcId="{38F3BFB9-D7E7-4713-AFDB-9E0925776616}" destId="{3BAB1307-4988-41A2-92F1-3E30CB80A5EE}" srcOrd="1" destOrd="0" presId="urn:microsoft.com/office/officeart/2005/8/layout/process1"/>
    <dgm:cxn modelId="{1B0D5FF5-CAB7-4365-BC5A-33C213E346A5}" type="presOf" srcId="{EBA69A4F-C1F2-4A8F-B5F0-CB63BDF25D45}" destId="{D4031B8D-C155-4B0D-9550-7F5B70FA0F9E}" srcOrd="0" destOrd="0" presId="urn:microsoft.com/office/officeart/2005/8/layout/process1"/>
    <dgm:cxn modelId="{39ACD38C-D01E-4D1D-B18C-5670C962070F}" type="presOf" srcId="{3AA64131-64A7-44F0-83B1-D3A5F8417D62}" destId="{9E0C147F-6308-4E44-9838-849B28BACFA8}" srcOrd="0" destOrd="0" presId="urn:microsoft.com/office/officeart/2005/8/layout/process1"/>
    <dgm:cxn modelId="{F78275CA-89D5-49F4-A353-AADC8B096AA3}" type="presOf" srcId="{E66D71F7-83A9-4A9D-8F8F-8AC8740010A6}" destId="{19188B26-A801-4609-B3B1-6E409D8C8544}" srcOrd="0" destOrd="0" presId="urn:microsoft.com/office/officeart/2005/8/layout/process1"/>
    <dgm:cxn modelId="{1EEB39BF-3D3B-4D13-8E71-520E3339D93C}" srcId="{EF02F986-B688-407F-BD76-5F49C0B2646A}" destId="{A1A399CE-02DD-4FD8-A5D6-4EA05D323CDD}" srcOrd="3" destOrd="0" parTransId="{49108F79-FE2D-45E2-A39B-6D7DF7A49DC6}" sibTransId="{F47AF1A4-8F2A-45B2-994D-8A34AE9F3A8D}"/>
    <dgm:cxn modelId="{EB79CDFC-B68A-4A6D-A9CF-46EE8DD1CD3B}" type="presOf" srcId="{07E19FDE-4E05-40E6-BD48-F19455439898}" destId="{C6A55A26-E4FD-4908-941A-F525ED2B7561}" srcOrd="0" destOrd="0" presId="urn:microsoft.com/office/officeart/2005/8/layout/process1"/>
    <dgm:cxn modelId="{D2C3AE4F-8CE8-4522-B315-8B8DFDCF48F6}" type="presOf" srcId="{3AA64131-64A7-44F0-83B1-D3A5F8417D62}" destId="{6330B349-0016-4454-B168-C78B2C8DC12D}" srcOrd="1" destOrd="0" presId="urn:microsoft.com/office/officeart/2005/8/layout/process1"/>
    <dgm:cxn modelId="{47DFC197-CCE7-43DC-BC00-C54AF580BA62}" type="presParOf" srcId="{821D90FC-CC1B-4FE6-AB62-CC99A9DA7A38}" destId="{D4031B8D-C155-4B0D-9550-7F5B70FA0F9E}" srcOrd="0" destOrd="0" presId="urn:microsoft.com/office/officeart/2005/8/layout/process1"/>
    <dgm:cxn modelId="{D321460C-3293-4A3A-BD22-D721315D43D2}" type="presParOf" srcId="{821D90FC-CC1B-4FE6-AB62-CC99A9DA7A38}" destId="{C6A55A26-E4FD-4908-941A-F525ED2B7561}" srcOrd="1" destOrd="0" presId="urn:microsoft.com/office/officeart/2005/8/layout/process1"/>
    <dgm:cxn modelId="{04ABB637-2F2A-4B93-BBE6-3798E92AE038}" type="presParOf" srcId="{C6A55A26-E4FD-4908-941A-F525ED2B7561}" destId="{B5F0E9F1-0FD0-4B99-AFCA-23D450EC9F10}" srcOrd="0" destOrd="0" presId="urn:microsoft.com/office/officeart/2005/8/layout/process1"/>
    <dgm:cxn modelId="{F9B34903-46F9-457E-9E42-929FF319EFD3}" type="presParOf" srcId="{821D90FC-CC1B-4FE6-AB62-CC99A9DA7A38}" destId="{19188B26-A801-4609-B3B1-6E409D8C8544}" srcOrd="2" destOrd="0" presId="urn:microsoft.com/office/officeart/2005/8/layout/process1"/>
    <dgm:cxn modelId="{CC2F820A-E278-4CD2-84A0-14D646F9F8AC}" type="presParOf" srcId="{821D90FC-CC1B-4FE6-AB62-CC99A9DA7A38}" destId="{9E0C147F-6308-4E44-9838-849B28BACFA8}" srcOrd="3" destOrd="0" presId="urn:microsoft.com/office/officeart/2005/8/layout/process1"/>
    <dgm:cxn modelId="{C7E24099-CA50-46D1-AAD7-D8AC28C74F91}" type="presParOf" srcId="{9E0C147F-6308-4E44-9838-849B28BACFA8}" destId="{6330B349-0016-4454-B168-C78B2C8DC12D}" srcOrd="0" destOrd="0" presId="urn:microsoft.com/office/officeart/2005/8/layout/process1"/>
    <dgm:cxn modelId="{23DE5FA7-8FF7-4077-AA4C-506EA5DF33F0}" type="presParOf" srcId="{821D90FC-CC1B-4FE6-AB62-CC99A9DA7A38}" destId="{5F1A65EA-20EF-4153-8140-01F8839CEE5F}" srcOrd="4" destOrd="0" presId="urn:microsoft.com/office/officeart/2005/8/layout/process1"/>
    <dgm:cxn modelId="{E3316F47-51BA-4ABF-8759-EF36F301487E}" type="presParOf" srcId="{821D90FC-CC1B-4FE6-AB62-CC99A9DA7A38}" destId="{F42F0345-5C07-4953-A848-EBC79E0C822E}" srcOrd="5" destOrd="0" presId="urn:microsoft.com/office/officeart/2005/8/layout/process1"/>
    <dgm:cxn modelId="{1A82B8DC-7CB4-483C-9F2B-420CE532D6D2}" type="presParOf" srcId="{F42F0345-5C07-4953-A848-EBC79E0C822E}" destId="{3BAB1307-4988-41A2-92F1-3E30CB80A5EE}" srcOrd="0" destOrd="0" presId="urn:microsoft.com/office/officeart/2005/8/layout/process1"/>
    <dgm:cxn modelId="{BEF590FC-76E3-47B7-8A13-E8C19B3B57C9}" type="presParOf" srcId="{821D90FC-CC1B-4FE6-AB62-CC99A9DA7A38}" destId="{84A165E8-5AD1-44DA-9C09-06EB203AD4FB}" srcOrd="6" destOrd="0" presId="urn:microsoft.com/office/officeart/2005/8/layout/process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A0F473-520B-46E7-9E45-0CC8580F65D7}" type="presOf" srcId="{D0181FBC-9F40-4805-A49E-F5BBB6D2DE88}" destId="{5F1A65EA-20EF-4153-8140-01F8839CEE5F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03639038-AEED-4CE6-9098-E8472360D7D8}" type="presOf" srcId="{3AA64131-64A7-44F0-83B1-D3A5F8417D62}" destId="{9E0C147F-6308-4E44-9838-849B28BACFA8}" srcOrd="0" destOrd="0" presId="urn:microsoft.com/office/officeart/2005/8/layout/process1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8F673040-DB8E-45B8-8C3D-7F0D1973D621}" type="presOf" srcId="{38F3BFB9-D7E7-4713-AFDB-9E0925776616}" destId="{3BAB1307-4988-41A2-92F1-3E30CB80A5EE}" srcOrd="1" destOrd="0" presId="urn:microsoft.com/office/officeart/2005/8/layout/process1"/>
    <dgm:cxn modelId="{49005EF3-8B06-445C-92E0-1921076DAC70}" type="presOf" srcId="{EF02F986-B688-407F-BD76-5F49C0B2646A}" destId="{821D90FC-CC1B-4FE6-AB62-CC99A9DA7A38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11A227D2-F6A9-4AFB-B4A6-8395685F6B37}" type="presOf" srcId="{38F3BFB9-D7E7-4713-AFDB-9E0925776616}" destId="{F42F0345-5C07-4953-A848-EBC79E0C822E}" srcOrd="0" destOrd="0" presId="urn:microsoft.com/office/officeart/2005/8/layout/process1"/>
    <dgm:cxn modelId="{B83F7259-C016-499C-A965-176A2C20BFD5}" type="presOf" srcId="{A1A399CE-02DD-4FD8-A5D6-4EA05D323CDD}" destId="{84A165E8-5AD1-44DA-9C09-06EB203AD4FB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C1DBD2EC-6146-4066-874D-49032FDEA1FB}" type="presOf" srcId="{5A1C7B2F-601C-4B09-9775-D128EB853481}" destId="{CBE645F5-6B4C-40A7-8FB2-A05B08FB93F4}" srcOrd="0" destOrd="0" presId="urn:microsoft.com/office/officeart/2005/8/layout/process1"/>
    <dgm:cxn modelId="{B8654114-ADD5-4D38-9451-A592AF75BBDE}" type="presOf" srcId="{5A1C7B2F-601C-4B09-9775-D128EB853481}" destId="{6C86BBD2-E710-4931-A605-4B6F6FE27FE9}" srcOrd="1" destOrd="0" presId="urn:microsoft.com/office/officeart/2005/8/layout/process1"/>
    <dgm:cxn modelId="{2ED4090C-C7DE-4215-90B7-39EFE2484C59}" type="presOf" srcId="{A3CCF4A5-A0C2-4C04-B547-D576F70870FA}" destId="{5AC96C84-630C-4468-8402-5FEB95371B6D}" srcOrd="0" destOrd="0" presId="urn:microsoft.com/office/officeart/2005/8/layout/process1"/>
    <dgm:cxn modelId="{CFB24DF5-696A-414A-918C-BFD951B0688B}" type="presOf" srcId="{A3CCF4A5-A0C2-4C04-B547-D576F70870FA}" destId="{2573009F-DD14-48EB-BB21-3B5310FE5AB3}" srcOrd="1" destOrd="0" presId="urn:microsoft.com/office/officeart/2005/8/layout/process1"/>
    <dgm:cxn modelId="{7629089A-4A40-4EDF-93BF-4C9F70C53657}" type="presOf" srcId="{EBA69A4F-C1F2-4A8F-B5F0-CB63BDF25D45}" destId="{D4031B8D-C155-4B0D-9550-7F5B70FA0F9E}" srcOrd="0" destOrd="0" presId="urn:microsoft.com/office/officeart/2005/8/layout/process1"/>
    <dgm:cxn modelId="{A3882DB7-86F3-4521-B2CD-5517DD6023EE}" type="presOf" srcId="{07E19FDE-4E05-40E6-BD48-F19455439898}" destId="{B5F0E9F1-0FD0-4B99-AFCA-23D450EC9F10}" srcOrd="1" destOrd="0" presId="urn:microsoft.com/office/officeart/2005/8/layout/process1"/>
    <dgm:cxn modelId="{67E854D7-D09F-4260-8BC6-CA42A597E17D}" type="presOf" srcId="{3AA64131-64A7-44F0-83B1-D3A5F8417D62}" destId="{6330B349-0016-4454-B168-C78B2C8DC12D}" srcOrd="1" destOrd="0" presId="urn:microsoft.com/office/officeart/2005/8/layout/process1"/>
    <dgm:cxn modelId="{15726C08-9603-485C-BBFE-10F2A210DCFC}" type="presOf" srcId="{E66D71F7-83A9-4A9D-8F8F-8AC8740010A6}" destId="{19188B26-A801-4609-B3B1-6E409D8C8544}" srcOrd="0" destOrd="0" presId="urn:microsoft.com/office/officeart/2005/8/layout/process1"/>
    <dgm:cxn modelId="{55705DC4-E1C6-4AA4-9B45-8B132EC18204}" type="presOf" srcId="{FCBB20FD-7582-430B-8FB0-D28C48D55F1D}" destId="{22DD9284-DD95-4443-AEAB-F9D9EA3EBD27}" srcOrd="0" destOrd="0" presId="urn:microsoft.com/office/officeart/2005/8/layout/process1"/>
    <dgm:cxn modelId="{51A7F934-CB65-429D-9AC8-24E9F2125DF3}" type="presOf" srcId="{07E19FDE-4E05-40E6-BD48-F19455439898}" destId="{C6A55A26-E4FD-4908-941A-F525ED2B7561}" srcOrd="0" destOrd="0" presId="urn:microsoft.com/office/officeart/2005/8/layout/process1"/>
    <dgm:cxn modelId="{B612ED31-D14D-4A24-AF90-9B83CFAD6051}" type="presOf" srcId="{73243DFB-C881-4A26-9BBA-D7E7E14EA494}" destId="{937E1A9D-B282-4F62-A09B-69D5868E9FAF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8FF263B2-B5EE-4210-A820-BBE8D243A35E}" type="presParOf" srcId="{821D90FC-CC1B-4FE6-AB62-CC99A9DA7A38}" destId="{D4031B8D-C155-4B0D-9550-7F5B70FA0F9E}" srcOrd="0" destOrd="0" presId="urn:microsoft.com/office/officeart/2005/8/layout/process1"/>
    <dgm:cxn modelId="{3F640721-2D2B-4547-BACD-BDAC554A4272}" type="presParOf" srcId="{821D90FC-CC1B-4FE6-AB62-CC99A9DA7A38}" destId="{C6A55A26-E4FD-4908-941A-F525ED2B7561}" srcOrd="1" destOrd="0" presId="urn:microsoft.com/office/officeart/2005/8/layout/process1"/>
    <dgm:cxn modelId="{0FC35EA8-AE51-4E45-960A-C592C26E9FCE}" type="presParOf" srcId="{C6A55A26-E4FD-4908-941A-F525ED2B7561}" destId="{B5F0E9F1-0FD0-4B99-AFCA-23D450EC9F10}" srcOrd="0" destOrd="0" presId="urn:microsoft.com/office/officeart/2005/8/layout/process1"/>
    <dgm:cxn modelId="{D2303FE3-A6DF-4D0B-9A7C-C8FBC33FE273}" type="presParOf" srcId="{821D90FC-CC1B-4FE6-AB62-CC99A9DA7A38}" destId="{937E1A9D-B282-4F62-A09B-69D5868E9FAF}" srcOrd="2" destOrd="0" presId="urn:microsoft.com/office/officeart/2005/8/layout/process1"/>
    <dgm:cxn modelId="{A232C02C-82C7-45D5-BD5E-2B1F9104E666}" type="presParOf" srcId="{821D90FC-CC1B-4FE6-AB62-CC99A9DA7A38}" destId="{5AC96C84-630C-4468-8402-5FEB95371B6D}" srcOrd="3" destOrd="0" presId="urn:microsoft.com/office/officeart/2005/8/layout/process1"/>
    <dgm:cxn modelId="{0D58F714-C894-467A-806D-9B30D58E9138}" type="presParOf" srcId="{5AC96C84-630C-4468-8402-5FEB95371B6D}" destId="{2573009F-DD14-48EB-BB21-3B5310FE5AB3}" srcOrd="0" destOrd="0" presId="urn:microsoft.com/office/officeart/2005/8/layout/process1"/>
    <dgm:cxn modelId="{FAF665F5-74F8-4F05-A97C-1BCA4ACCEA5E}" type="presParOf" srcId="{821D90FC-CC1B-4FE6-AB62-CC99A9DA7A38}" destId="{22DD9284-DD95-4443-AEAB-F9D9EA3EBD27}" srcOrd="4" destOrd="0" presId="urn:microsoft.com/office/officeart/2005/8/layout/process1"/>
    <dgm:cxn modelId="{7089EBBE-2F97-435A-99EF-E93846C1196F}" type="presParOf" srcId="{821D90FC-CC1B-4FE6-AB62-CC99A9DA7A38}" destId="{CBE645F5-6B4C-40A7-8FB2-A05B08FB93F4}" srcOrd="5" destOrd="0" presId="urn:microsoft.com/office/officeart/2005/8/layout/process1"/>
    <dgm:cxn modelId="{82769000-0631-4350-A04F-933AD2DF9C5E}" type="presParOf" srcId="{CBE645F5-6B4C-40A7-8FB2-A05B08FB93F4}" destId="{6C86BBD2-E710-4931-A605-4B6F6FE27FE9}" srcOrd="0" destOrd="0" presId="urn:microsoft.com/office/officeart/2005/8/layout/process1"/>
    <dgm:cxn modelId="{9B29C8FF-71B6-4C8B-9AAD-091BE9B614EF}" type="presParOf" srcId="{821D90FC-CC1B-4FE6-AB62-CC99A9DA7A38}" destId="{19188B26-A801-4609-B3B1-6E409D8C8544}" srcOrd="6" destOrd="0" presId="urn:microsoft.com/office/officeart/2005/8/layout/process1"/>
    <dgm:cxn modelId="{01629E30-6D41-4E1B-A6C4-0ADD8993CC7A}" type="presParOf" srcId="{821D90FC-CC1B-4FE6-AB62-CC99A9DA7A38}" destId="{9E0C147F-6308-4E44-9838-849B28BACFA8}" srcOrd="7" destOrd="0" presId="urn:microsoft.com/office/officeart/2005/8/layout/process1"/>
    <dgm:cxn modelId="{9DE17586-8B31-4AC4-B8BE-89E212E12BE9}" type="presParOf" srcId="{9E0C147F-6308-4E44-9838-849B28BACFA8}" destId="{6330B349-0016-4454-B168-C78B2C8DC12D}" srcOrd="0" destOrd="0" presId="urn:microsoft.com/office/officeart/2005/8/layout/process1"/>
    <dgm:cxn modelId="{D422A49D-0CFC-4BB4-A336-DAB0D34A673B}" type="presParOf" srcId="{821D90FC-CC1B-4FE6-AB62-CC99A9DA7A38}" destId="{5F1A65EA-20EF-4153-8140-01F8839CEE5F}" srcOrd="8" destOrd="0" presId="urn:microsoft.com/office/officeart/2005/8/layout/process1"/>
    <dgm:cxn modelId="{22CE27B1-B3F8-4E1F-AC95-153AB5262649}" type="presParOf" srcId="{821D90FC-CC1B-4FE6-AB62-CC99A9DA7A38}" destId="{F42F0345-5C07-4953-A848-EBC79E0C822E}" srcOrd="9" destOrd="0" presId="urn:microsoft.com/office/officeart/2005/8/layout/process1"/>
    <dgm:cxn modelId="{98D8323A-FE7D-4313-991E-8C2397652CC7}" type="presParOf" srcId="{F42F0345-5C07-4953-A848-EBC79E0C822E}" destId="{3BAB1307-4988-41A2-92F1-3E30CB80A5EE}" srcOrd="0" destOrd="0" presId="urn:microsoft.com/office/officeart/2005/8/layout/process1"/>
    <dgm:cxn modelId="{4D5FD054-9AF4-45CF-A0A7-84F6FC70D306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Initiate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Assess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Validate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Present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Confirm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Close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 custLinFactNeighborX="-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915B15-C78E-431B-84D4-E9A24E8EFC23}" type="presOf" srcId="{EBA69A4F-C1F2-4A8F-B5F0-CB63BDF25D45}" destId="{D4031B8D-C155-4B0D-9550-7F5B70FA0F9E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E127A084-76C0-4810-AC11-616AC85ADAE4}" type="presOf" srcId="{38F3BFB9-D7E7-4713-AFDB-9E0925776616}" destId="{F42F0345-5C07-4953-A848-EBC79E0C822E}" srcOrd="0" destOrd="0" presId="urn:microsoft.com/office/officeart/2005/8/layout/process1"/>
    <dgm:cxn modelId="{FD6C3839-EA94-42AF-A016-772FD212914B}" type="presOf" srcId="{38F3BFB9-D7E7-4713-AFDB-9E0925776616}" destId="{3BAB1307-4988-41A2-92F1-3E30CB80A5EE}" srcOrd="1" destOrd="0" presId="urn:microsoft.com/office/officeart/2005/8/layout/process1"/>
    <dgm:cxn modelId="{CEAAFDE0-8AB3-4B95-9464-03A35E62C60F}" type="presOf" srcId="{D0181FBC-9F40-4805-A49E-F5BBB6D2DE88}" destId="{5F1A65EA-20EF-4153-8140-01F8839CEE5F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90E70B27-9E6F-48D6-8F38-017D69B0E524}" type="presOf" srcId="{EF02F986-B688-407F-BD76-5F49C0B2646A}" destId="{821D90FC-CC1B-4FE6-AB62-CC99A9DA7A38}" srcOrd="0" destOrd="0" presId="urn:microsoft.com/office/officeart/2005/8/layout/process1"/>
    <dgm:cxn modelId="{C1F60666-5462-4112-B520-DC1111F7EA64}" type="presOf" srcId="{3AA64131-64A7-44F0-83B1-D3A5F8417D62}" destId="{9E0C147F-6308-4E44-9838-849B28BACFA8}" srcOrd="0" destOrd="0" presId="urn:microsoft.com/office/officeart/2005/8/layout/process1"/>
    <dgm:cxn modelId="{33558E3A-D303-4476-B570-3A9556C377DC}" type="presOf" srcId="{FCBB20FD-7582-430B-8FB0-D28C48D55F1D}" destId="{22DD9284-DD95-4443-AEAB-F9D9EA3EBD27}" srcOrd="0" destOrd="0" presId="urn:microsoft.com/office/officeart/2005/8/layout/process1"/>
    <dgm:cxn modelId="{DD47E271-6A21-4C0F-BD90-625877B9BCC5}" type="presOf" srcId="{5A1C7B2F-601C-4B09-9775-D128EB853481}" destId="{6C86BBD2-E710-4931-A605-4B6F6FE27FE9}" srcOrd="1" destOrd="0" presId="urn:microsoft.com/office/officeart/2005/8/layout/process1"/>
    <dgm:cxn modelId="{5E273E11-7FD7-4F19-909F-AA851C9117B9}" type="presOf" srcId="{A3CCF4A5-A0C2-4C04-B547-D576F70870FA}" destId="{5AC96C84-630C-4468-8402-5FEB95371B6D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FCB1CF25-5452-452D-84EB-EBC15AAE4E2E}" type="presOf" srcId="{73243DFB-C881-4A26-9BBA-D7E7E14EA494}" destId="{937E1A9D-B282-4F62-A09B-69D5868E9FAF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C082897D-C750-4A3D-A008-6F41AD3FBA6F}" type="presOf" srcId="{A3CCF4A5-A0C2-4C04-B547-D576F70870FA}" destId="{2573009F-DD14-48EB-BB21-3B5310FE5AB3}" srcOrd="1" destOrd="0" presId="urn:microsoft.com/office/officeart/2005/8/layout/process1"/>
    <dgm:cxn modelId="{97E33E9E-0BC8-4B45-B5B4-64C7A2E54B1D}" type="presOf" srcId="{5A1C7B2F-601C-4B09-9775-D128EB853481}" destId="{CBE645F5-6B4C-40A7-8FB2-A05B08FB93F4}" srcOrd="0" destOrd="0" presId="urn:microsoft.com/office/officeart/2005/8/layout/process1"/>
    <dgm:cxn modelId="{7B58A642-7A0D-4135-B3A8-AA296DE6AD60}" type="presOf" srcId="{A1A399CE-02DD-4FD8-A5D6-4EA05D323CDD}" destId="{84A165E8-5AD1-44DA-9C09-06EB203AD4FB}" srcOrd="0" destOrd="0" presId="urn:microsoft.com/office/officeart/2005/8/layout/process1"/>
    <dgm:cxn modelId="{4C193A01-640A-481F-B00E-FD43B3C99271}" type="presOf" srcId="{07E19FDE-4E05-40E6-BD48-F19455439898}" destId="{B5F0E9F1-0FD0-4B99-AFCA-23D450EC9F10}" srcOrd="1" destOrd="0" presId="urn:microsoft.com/office/officeart/2005/8/layout/process1"/>
    <dgm:cxn modelId="{0E563C51-FC15-4219-8770-BD05260564A8}" type="presOf" srcId="{3AA64131-64A7-44F0-83B1-D3A5F8417D62}" destId="{6330B349-0016-4454-B168-C78B2C8DC12D}" srcOrd="1" destOrd="0" presId="urn:microsoft.com/office/officeart/2005/8/layout/process1"/>
    <dgm:cxn modelId="{B35DA3B8-588F-4EE6-BB5B-0ED97B5D4076}" type="presOf" srcId="{07E19FDE-4E05-40E6-BD48-F19455439898}" destId="{C6A55A26-E4FD-4908-941A-F525ED2B7561}" srcOrd="0" destOrd="0" presId="urn:microsoft.com/office/officeart/2005/8/layout/process1"/>
    <dgm:cxn modelId="{5725FAED-8D7E-4BA9-9DBE-17137F9264C6}" type="presOf" srcId="{E66D71F7-83A9-4A9D-8F8F-8AC8740010A6}" destId="{19188B26-A801-4609-B3B1-6E409D8C8544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817B5886-27D1-4C02-A8EF-397B2961526B}" type="presParOf" srcId="{821D90FC-CC1B-4FE6-AB62-CC99A9DA7A38}" destId="{D4031B8D-C155-4B0D-9550-7F5B70FA0F9E}" srcOrd="0" destOrd="0" presId="urn:microsoft.com/office/officeart/2005/8/layout/process1"/>
    <dgm:cxn modelId="{5F284486-5C42-4E79-9DA3-8C35F39C8844}" type="presParOf" srcId="{821D90FC-CC1B-4FE6-AB62-CC99A9DA7A38}" destId="{C6A55A26-E4FD-4908-941A-F525ED2B7561}" srcOrd="1" destOrd="0" presId="urn:microsoft.com/office/officeart/2005/8/layout/process1"/>
    <dgm:cxn modelId="{638AF9C8-6CA4-41EF-AAA4-F4A70B818A33}" type="presParOf" srcId="{C6A55A26-E4FD-4908-941A-F525ED2B7561}" destId="{B5F0E9F1-0FD0-4B99-AFCA-23D450EC9F10}" srcOrd="0" destOrd="0" presId="urn:microsoft.com/office/officeart/2005/8/layout/process1"/>
    <dgm:cxn modelId="{409C7841-1457-4C69-8898-D4D8FDA3C3D4}" type="presParOf" srcId="{821D90FC-CC1B-4FE6-AB62-CC99A9DA7A38}" destId="{937E1A9D-B282-4F62-A09B-69D5868E9FAF}" srcOrd="2" destOrd="0" presId="urn:microsoft.com/office/officeart/2005/8/layout/process1"/>
    <dgm:cxn modelId="{DCF3DDBF-EFEC-415D-8D47-96AE62057AF6}" type="presParOf" srcId="{821D90FC-CC1B-4FE6-AB62-CC99A9DA7A38}" destId="{5AC96C84-630C-4468-8402-5FEB95371B6D}" srcOrd="3" destOrd="0" presId="urn:microsoft.com/office/officeart/2005/8/layout/process1"/>
    <dgm:cxn modelId="{304C096A-69F2-46C3-A716-820F1E9620CF}" type="presParOf" srcId="{5AC96C84-630C-4468-8402-5FEB95371B6D}" destId="{2573009F-DD14-48EB-BB21-3B5310FE5AB3}" srcOrd="0" destOrd="0" presId="urn:microsoft.com/office/officeart/2005/8/layout/process1"/>
    <dgm:cxn modelId="{BB1920FD-6605-46F2-B674-5878040AA37A}" type="presParOf" srcId="{821D90FC-CC1B-4FE6-AB62-CC99A9DA7A38}" destId="{22DD9284-DD95-4443-AEAB-F9D9EA3EBD27}" srcOrd="4" destOrd="0" presId="urn:microsoft.com/office/officeart/2005/8/layout/process1"/>
    <dgm:cxn modelId="{A0E1AA7B-131F-47E9-A4DA-B4083C7A6C49}" type="presParOf" srcId="{821D90FC-CC1B-4FE6-AB62-CC99A9DA7A38}" destId="{CBE645F5-6B4C-40A7-8FB2-A05B08FB93F4}" srcOrd="5" destOrd="0" presId="urn:microsoft.com/office/officeart/2005/8/layout/process1"/>
    <dgm:cxn modelId="{D40D87C2-DF0D-466E-B01D-F7AD553B5EA3}" type="presParOf" srcId="{CBE645F5-6B4C-40A7-8FB2-A05B08FB93F4}" destId="{6C86BBD2-E710-4931-A605-4B6F6FE27FE9}" srcOrd="0" destOrd="0" presId="urn:microsoft.com/office/officeart/2005/8/layout/process1"/>
    <dgm:cxn modelId="{6FF99D78-6229-41EC-9D23-0B16E9B84651}" type="presParOf" srcId="{821D90FC-CC1B-4FE6-AB62-CC99A9DA7A38}" destId="{19188B26-A801-4609-B3B1-6E409D8C8544}" srcOrd="6" destOrd="0" presId="urn:microsoft.com/office/officeart/2005/8/layout/process1"/>
    <dgm:cxn modelId="{A779291D-DA39-4B09-8DB2-71044D444D6F}" type="presParOf" srcId="{821D90FC-CC1B-4FE6-AB62-CC99A9DA7A38}" destId="{9E0C147F-6308-4E44-9838-849B28BACFA8}" srcOrd="7" destOrd="0" presId="urn:microsoft.com/office/officeart/2005/8/layout/process1"/>
    <dgm:cxn modelId="{936A7F59-5174-4607-8A42-26405CAFC420}" type="presParOf" srcId="{9E0C147F-6308-4E44-9838-849B28BACFA8}" destId="{6330B349-0016-4454-B168-C78B2C8DC12D}" srcOrd="0" destOrd="0" presId="urn:microsoft.com/office/officeart/2005/8/layout/process1"/>
    <dgm:cxn modelId="{6D6E92C1-E281-4403-9947-33FA9102C02B}" type="presParOf" srcId="{821D90FC-CC1B-4FE6-AB62-CC99A9DA7A38}" destId="{5F1A65EA-20EF-4153-8140-01F8839CEE5F}" srcOrd="8" destOrd="0" presId="urn:microsoft.com/office/officeart/2005/8/layout/process1"/>
    <dgm:cxn modelId="{016C1028-F984-4DEB-BDA7-C895FE3459EE}" type="presParOf" srcId="{821D90FC-CC1B-4FE6-AB62-CC99A9DA7A38}" destId="{F42F0345-5C07-4953-A848-EBC79E0C822E}" srcOrd="9" destOrd="0" presId="urn:microsoft.com/office/officeart/2005/8/layout/process1"/>
    <dgm:cxn modelId="{C5154419-C61C-41BB-A76F-688ECBA04506}" type="presParOf" srcId="{F42F0345-5C07-4953-A848-EBC79E0C822E}" destId="{3BAB1307-4988-41A2-92F1-3E30CB80A5EE}" srcOrd="0" destOrd="0" presId="urn:microsoft.com/office/officeart/2005/8/layout/process1"/>
    <dgm:cxn modelId="{4967B1A1-B2D1-4901-A65A-EEC9EBE4FD6B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C7856-EC64-4F9E-95B6-5E2723E84668}" type="presOf" srcId="{3AA64131-64A7-44F0-83B1-D3A5F8417D62}" destId="{6330B349-0016-4454-B168-C78B2C8DC12D}" srcOrd="1" destOrd="0" presId="urn:microsoft.com/office/officeart/2005/8/layout/process1"/>
    <dgm:cxn modelId="{E6E4BA9E-8CA8-4230-B8E1-6DC1CC3A3831}" type="presOf" srcId="{A3CCF4A5-A0C2-4C04-B547-D576F70870FA}" destId="{5AC96C84-630C-4468-8402-5FEB95371B6D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C6A5015C-E753-4081-868D-E1913044A8A7}" type="presOf" srcId="{5A1C7B2F-601C-4B09-9775-D128EB853481}" destId="{CBE645F5-6B4C-40A7-8FB2-A05B08FB93F4}" srcOrd="0" destOrd="0" presId="urn:microsoft.com/office/officeart/2005/8/layout/process1"/>
    <dgm:cxn modelId="{F4410E55-1463-4EF2-9CEA-735351CFBAE8}" type="presOf" srcId="{38F3BFB9-D7E7-4713-AFDB-9E0925776616}" destId="{3BAB1307-4988-41A2-92F1-3E30CB80A5EE}" srcOrd="1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E5F9041D-BE44-45F6-8A82-9CC37ECCE4ED}" type="presOf" srcId="{EBA69A4F-C1F2-4A8F-B5F0-CB63BDF25D45}" destId="{D4031B8D-C155-4B0D-9550-7F5B70FA0F9E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BE255491-9733-4676-BC72-9BA5067F61E0}" type="presOf" srcId="{D0181FBC-9F40-4805-A49E-F5BBB6D2DE88}" destId="{5F1A65EA-20EF-4153-8140-01F8839CEE5F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A63059A0-94F8-43B5-BE07-928CF525EB80}" type="presOf" srcId="{FCBB20FD-7582-430B-8FB0-D28C48D55F1D}" destId="{22DD9284-DD95-4443-AEAB-F9D9EA3EBD27}" srcOrd="0" destOrd="0" presId="urn:microsoft.com/office/officeart/2005/8/layout/process1"/>
    <dgm:cxn modelId="{3E4C71DB-0FB2-4D0A-A74A-379370E3C2FA}" type="presOf" srcId="{E66D71F7-83A9-4A9D-8F8F-8AC8740010A6}" destId="{19188B26-A801-4609-B3B1-6E409D8C8544}" srcOrd="0" destOrd="0" presId="urn:microsoft.com/office/officeart/2005/8/layout/process1"/>
    <dgm:cxn modelId="{14A79D02-DABC-479B-8284-F3C1CFB914E1}" type="presOf" srcId="{EF02F986-B688-407F-BD76-5F49C0B2646A}" destId="{821D90FC-CC1B-4FE6-AB62-CC99A9DA7A38}" srcOrd="0" destOrd="0" presId="urn:microsoft.com/office/officeart/2005/8/layout/process1"/>
    <dgm:cxn modelId="{161511E3-F9AF-49E3-A858-252277C58648}" type="presOf" srcId="{38F3BFB9-D7E7-4713-AFDB-9E0925776616}" destId="{F42F0345-5C07-4953-A848-EBC79E0C822E}" srcOrd="0" destOrd="0" presId="urn:microsoft.com/office/officeart/2005/8/layout/process1"/>
    <dgm:cxn modelId="{5E049CD3-FBEF-44E9-A420-8A3208584B47}" type="presOf" srcId="{73243DFB-C881-4A26-9BBA-D7E7E14EA494}" destId="{937E1A9D-B282-4F62-A09B-69D5868E9FAF}" srcOrd="0" destOrd="0" presId="urn:microsoft.com/office/officeart/2005/8/layout/process1"/>
    <dgm:cxn modelId="{98ADEEDB-D540-434B-BB4A-D7D961BF2FA1}" type="presOf" srcId="{07E19FDE-4E05-40E6-BD48-F19455439898}" destId="{B5F0E9F1-0FD0-4B99-AFCA-23D450EC9F10}" srcOrd="1" destOrd="0" presId="urn:microsoft.com/office/officeart/2005/8/layout/process1"/>
    <dgm:cxn modelId="{71C5BBBA-B068-4F43-B0E1-F8796806608F}" type="presOf" srcId="{A3CCF4A5-A0C2-4C04-B547-D576F70870FA}" destId="{2573009F-DD14-48EB-BB21-3B5310FE5AB3}" srcOrd="1" destOrd="0" presId="urn:microsoft.com/office/officeart/2005/8/layout/process1"/>
    <dgm:cxn modelId="{DB244CA3-21F4-4D15-BE80-9BEF2EC280A7}" type="presOf" srcId="{07E19FDE-4E05-40E6-BD48-F19455439898}" destId="{C6A55A26-E4FD-4908-941A-F525ED2B7561}" srcOrd="0" destOrd="0" presId="urn:microsoft.com/office/officeart/2005/8/layout/process1"/>
    <dgm:cxn modelId="{45D205E0-04D3-4FF8-A10E-CCBDEAE16594}" type="presOf" srcId="{5A1C7B2F-601C-4B09-9775-D128EB853481}" destId="{6C86BBD2-E710-4931-A605-4B6F6FE27FE9}" srcOrd="1" destOrd="0" presId="urn:microsoft.com/office/officeart/2005/8/layout/process1"/>
    <dgm:cxn modelId="{2876BED0-3131-4297-862D-5322211E4495}" type="presOf" srcId="{3AA64131-64A7-44F0-83B1-D3A5F8417D62}" destId="{9E0C147F-6308-4E44-9838-849B28BACFA8}" srcOrd="0" destOrd="0" presId="urn:microsoft.com/office/officeart/2005/8/layout/process1"/>
    <dgm:cxn modelId="{CF0206ED-2D6E-4B1F-A891-591A284E4884}" type="presOf" srcId="{A1A399CE-02DD-4FD8-A5D6-4EA05D323CDD}" destId="{84A165E8-5AD1-44DA-9C09-06EB203AD4FB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847A4337-22C7-40DF-AC9C-73232DF0989F}" type="presParOf" srcId="{821D90FC-CC1B-4FE6-AB62-CC99A9DA7A38}" destId="{D4031B8D-C155-4B0D-9550-7F5B70FA0F9E}" srcOrd="0" destOrd="0" presId="urn:microsoft.com/office/officeart/2005/8/layout/process1"/>
    <dgm:cxn modelId="{21F06FF8-6B2F-455D-B1AF-750FC61331B6}" type="presParOf" srcId="{821D90FC-CC1B-4FE6-AB62-CC99A9DA7A38}" destId="{C6A55A26-E4FD-4908-941A-F525ED2B7561}" srcOrd="1" destOrd="0" presId="urn:microsoft.com/office/officeart/2005/8/layout/process1"/>
    <dgm:cxn modelId="{569963BE-9CDE-48EA-9009-A9D5F6EB6D68}" type="presParOf" srcId="{C6A55A26-E4FD-4908-941A-F525ED2B7561}" destId="{B5F0E9F1-0FD0-4B99-AFCA-23D450EC9F10}" srcOrd="0" destOrd="0" presId="urn:microsoft.com/office/officeart/2005/8/layout/process1"/>
    <dgm:cxn modelId="{9F5EA413-4D06-4E13-8E20-F6AE8122FC8C}" type="presParOf" srcId="{821D90FC-CC1B-4FE6-AB62-CC99A9DA7A38}" destId="{937E1A9D-B282-4F62-A09B-69D5868E9FAF}" srcOrd="2" destOrd="0" presId="urn:microsoft.com/office/officeart/2005/8/layout/process1"/>
    <dgm:cxn modelId="{678EC586-A662-4F39-9F61-B9D4E4DA6AC3}" type="presParOf" srcId="{821D90FC-CC1B-4FE6-AB62-CC99A9DA7A38}" destId="{5AC96C84-630C-4468-8402-5FEB95371B6D}" srcOrd="3" destOrd="0" presId="urn:microsoft.com/office/officeart/2005/8/layout/process1"/>
    <dgm:cxn modelId="{E2A86D9D-4618-416A-8848-05470BC3E7CB}" type="presParOf" srcId="{5AC96C84-630C-4468-8402-5FEB95371B6D}" destId="{2573009F-DD14-48EB-BB21-3B5310FE5AB3}" srcOrd="0" destOrd="0" presId="urn:microsoft.com/office/officeart/2005/8/layout/process1"/>
    <dgm:cxn modelId="{CF5017C9-E9CA-4310-A3BB-91C0C76EC9D9}" type="presParOf" srcId="{821D90FC-CC1B-4FE6-AB62-CC99A9DA7A38}" destId="{22DD9284-DD95-4443-AEAB-F9D9EA3EBD27}" srcOrd="4" destOrd="0" presId="urn:microsoft.com/office/officeart/2005/8/layout/process1"/>
    <dgm:cxn modelId="{31C83E54-8D45-4E4E-B2C1-F89428E4E688}" type="presParOf" srcId="{821D90FC-CC1B-4FE6-AB62-CC99A9DA7A38}" destId="{CBE645F5-6B4C-40A7-8FB2-A05B08FB93F4}" srcOrd="5" destOrd="0" presId="urn:microsoft.com/office/officeart/2005/8/layout/process1"/>
    <dgm:cxn modelId="{56289910-C24D-4AFC-A84E-065C64B0F471}" type="presParOf" srcId="{CBE645F5-6B4C-40A7-8FB2-A05B08FB93F4}" destId="{6C86BBD2-E710-4931-A605-4B6F6FE27FE9}" srcOrd="0" destOrd="0" presId="urn:microsoft.com/office/officeart/2005/8/layout/process1"/>
    <dgm:cxn modelId="{4577BC42-D802-4CF7-A862-7B1AD2D00DCC}" type="presParOf" srcId="{821D90FC-CC1B-4FE6-AB62-CC99A9DA7A38}" destId="{19188B26-A801-4609-B3B1-6E409D8C8544}" srcOrd="6" destOrd="0" presId="urn:microsoft.com/office/officeart/2005/8/layout/process1"/>
    <dgm:cxn modelId="{B0C3F25D-0E4C-4C37-BF27-96972548BFDC}" type="presParOf" srcId="{821D90FC-CC1B-4FE6-AB62-CC99A9DA7A38}" destId="{9E0C147F-6308-4E44-9838-849B28BACFA8}" srcOrd="7" destOrd="0" presId="urn:microsoft.com/office/officeart/2005/8/layout/process1"/>
    <dgm:cxn modelId="{F434DAAC-4990-4656-8818-B58CD3108656}" type="presParOf" srcId="{9E0C147F-6308-4E44-9838-849B28BACFA8}" destId="{6330B349-0016-4454-B168-C78B2C8DC12D}" srcOrd="0" destOrd="0" presId="urn:microsoft.com/office/officeart/2005/8/layout/process1"/>
    <dgm:cxn modelId="{0D893B12-F60F-4093-9080-BC9D5763105F}" type="presParOf" srcId="{821D90FC-CC1B-4FE6-AB62-CC99A9DA7A38}" destId="{5F1A65EA-20EF-4153-8140-01F8839CEE5F}" srcOrd="8" destOrd="0" presId="urn:microsoft.com/office/officeart/2005/8/layout/process1"/>
    <dgm:cxn modelId="{BD4834F2-42F0-4674-82CC-F70BD545C02E}" type="presParOf" srcId="{821D90FC-CC1B-4FE6-AB62-CC99A9DA7A38}" destId="{F42F0345-5C07-4953-A848-EBC79E0C822E}" srcOrd="9" destOrd="0" presId="urn:microsoft.com/office/officeart/2005/8/layout/process1"/>
    <dgm:cxn modelId="{B06121C1-455C-4ED9-927F-9EF864CCC599}" type="presParOf" srcId="{F42F0345-5C07-4953-A848-EBC79E0C822E}" destId="{3BAB1307-4988-41A2-92F1-3E30CB80A5EE}" srcOrd="0" destOrd="0" presId="urn:microsoft.com/office/officeart/2005/8/layout/process1"/>
    <dgm:cxn modelId="{76EB75DA-F568-4968-BC20-9102A6F2F971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371B1-8C5D-4F5C-B9DC-9DAA32D30767}" type="presOf" srcId="{07E19FDE-4E05-40E6-BD48-F19455439898}" destId="{B5F0E9F1-0FD0-4B99-AFCA-23D450EC9F10}" srcOrd="1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9FC486B5-A955-4326-A9D0-80573C9C3472}" type="presOf" srcId="{E66D71F7-83A9-4A9D-8F8F-8AC8740010A6}" destId="{19188B26-A801-4609-B3B1-6E409D8C8544}" srcOrd="0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21B5004F-072D-43E9-AACB-5E3C7397F93E}" type="presOf" srcId="{3AA64131-64A7-44F0-83B1-D3A5F8417D62}" destId="{9E0C147F-6308-4E44-9838-849B28BACFA8}" srcOrd="0" destOrd="0" presId="urn:microsoft.com/office/officeart/2005/8/layout/process1"/>
    <dgm:cxn modelId="{60F71348-8BB2-426E-98E3-368A0E9E5A53}" type="presOf" srcId="{D0181FBC-9F40-4805-A49E-F5BBB6D2DE88}" destId="{5F1A65EA-20EF-4153-8140-01F8839CEE5F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F52695C3-E0BD-4906-9D47-3F88FA6C64AA}" type="presOf" srcId="{A3CCF4A5-A0C2-4C04-B547-D576F70870FA}" destId="{2573009F-DD14-48EB-BB21-3B5310FE5AB3}" srcOrd="1" destOrd="0" presId="urn:microsoft.com/office/officeart/2005/8/layout/process1"/>
    <dgm:cxn modelId="{A94B2C9D-4C16-4629-A9D0-3A0796B1DE5F}" type="presOf" srcId="{FCBB20FD-7582-430B-8FB0-D28C48D55F1D}" destId="{22DD9284-DD95-4443-AEAB-F9D9EA3EBD27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58C4AEBE-7553-43E8-AD74-4C8E9171C908}" type="presOf" srcId="{38F3BFB9-D7E7-4713-AFDB-9E0925776616}" destId="{3BAB1307-4988-41A2-92F1-3E30CB80A5EE}" srcOrd="1" destOrd="0" presId="urn:microsoft.com/office/officeart/2005/8/layout/process1"/>
    <dgm:cxn modelId="{C807AB1C-D733-4E9A-9369-051D88BF1741}" type="presOf" srcId="{EBA69A4F-C1F2-4A8F-B5F0-CB63BDF25D45}" destId="{D4031B8D-C155-4B0D-9550-7F5B70FA0F9E}" srcOrd="0" destOrd="0" presId="urn:microsoft.com/office/officeart/2005/8/layout/process1"/>
    <dgm:cxn modelId="{3D74A5E3-FF67-4A0F-BC1E-3FB10CAD80D9}" type="presOf" srcId="{38F3BFB9-D7E7-4713-AFDB-9E0925776616}" destId="{F42F0345-5C07-4953-A848-EBC79E0C822E}" srcOrd="0" destOrd="0" presId="urn:microsoft.com/office/officeart/2005/8/layout/process1"/>
    <dgm:cxn modelId="{2EFE1E74-6519-4B7F-8BF1-FD52245CE372}" type="presOf" srcId="{EF02F986-B688-407F-BD76-5F49C0B2646A}" destId="{821D90FC-CC1B-4FE6-AB62-CC99A9DA7A38}" srcOrd="0" destOrd="0" presId="urn:microsoft.com/office/officeart/2005/8/layout/process1"/>
    <dgm:cxn modelId="{33307C8E-FA78-4FC2-9231-A99B7B77D166}" type="presOf" srcId="{A3CCF4A5-A0C2-4C04-B547-D576F70870FA}" destId="{5AC96C84-630C-4468-8402-5FEB95371B6D}" srcOrd="0" destOrd="0" presId="urn:microsoft.com/office/officeart/2005/8/layout/process1"/>
    <dgm:cxn modelId="{76BE3C41-0824-448E-A2D1-0E6D5714F7BD}" type="presOf" srcId="{A1A399CE-02DD-4FD8-A5D6-4EA05D323CDD}" destId="{84A165E8-5AD1-44DA-9C09-06EB203AD4FB}" srcOrd="0" destOrd="0" presId="urn:microsoft.com/office/officeart/2005/8/layout/process1"/>
    <dgm:cxn modelId="{5B1F9935-1F36-4E0A-8D54-B84CDA83B9CC}" type="presOf" srcId="{73243DFB-C881-4A26-9BBA-D7E7E14EA494}" destId="{937E1A9D-B282-4F62-A09B-69D5868E9FAF}" srcOrd="0" destOrd="0" presId="urn:microsoft.com/office/officeart/2005/8/layout/process1"/>
    <dgm:cxn modelId="{8E42A180-5828-4F8F-A0A7-4A8718D4AD49}" type="presOf" srcId="{5A1C7B2F-601C-4B09-9775-D128EB853481}" destId="{CBE645F5-6B4C-40A7-8FB2-A05B08FB93F4}" srcOrd="0" destOrd="0" presId="urn:microsoft.com/office/officeart/2005/8/layout/process1"/>
    <dgm:cxn modelId="{5E05EC63-C231-4086-A937-14EE8554903E}" type="presOf" srcId="{07E19FDE-4E05-40E6-BD48-F19455439898}" destId="{C6A55A26-E4FD-4908-941A-F525ED2B7561}" srcOrd="0" destOrd="0" presId="urn:microsoft.com/office/officeart/2005/8/layout/process1"/>
    <dgm:cxn modelId="{20C021D2-42EA-4E14-A5E0-05A7C48A61DF}" type="presOf" srcId="{5A1C7B2F-601C-4B09-9775-D128EB853481}" destId="{6C86BBD2-E710-4931-A605-4B6F6FE27FE9}" srcOrd="1" destOrd="0" presId="urn:microsoft.com/office/officeart/2005/8/layout/process1"/>
    <dgm:cxn modelId="{84E5C8AA-8C94-44FE-817D-263E12D525B6}" type="presOf" srcId="{3AA64131-64A7-44F0-83B1-D3A5F8417D62}" destId="{6330B349-0016-4454-B168-C78B2C8DC12D}" srcOrd="1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F0B6EB79-BB5D-45F7-9480-6840CA8B5B0A}" type="presParOf" srcId="{821D90FC-CC1B-4FE6-AB62-CC99A9DA7A38}" destId="{D4031B8D-C155-4B0D-9550-7F5B70FA0F9E}" srcOrd="0" destOrd="0" presId="urn:microsoft.com/office/officeart/2005/8/layout/process1"/>
    <dgm:cxn modelId="{EF5C6658-0A3D-4BF9-9856-E585BF526106}" type="presParOf" srcId="{821D90FC-CC1B-4FE6-AB62-CC99A9DA7A38}" destId="{C6A55A26-E4FD-4908-941A-F525ED2B7561}" srcOrd="1" destOrd="0" presId="urn:microsoft.com/office/officeart/2005/8/layout/process1"/>
    <dgm:cxn modelId="{474179F1-DCFE-44E7-8E66-B2DE3B89800B}" type="presParOf" srcId="{C6A55A26-E4FD-4908-941A-F525ED2B7561}" destId="{B5F0E9F1-0FD0-4B99-AFCA-23D450EC9F10}" srcOrd="0" destOrd="0" presId="urn:microsoft.com/office/officeart/2005/8/layout/process1"/>
    <dgm:cxn modelId="{DC8A7355-59AA-4BD7-B484-42789D031B68}" type="presParOf" srcId="{821D90FC-CC1B-4FE6-AB62-CC99A9DA7A38}" destId="{937E1A9D-B282-4F62-A09B-69D5868E9FAF}" srcOrd="2" destOrd="0" presId="urn:microsoft.com/office/officeart/2005/8/layout/process1"/>
    <dgm:cxn modelId="{B0C60BF2-7F92-4B14-8770-C3DCB82E65BC}" type="presParOf" srcId="{821D90FC-CC1B-4FE6-AB62-CC99A9DA7A38}" destId="{5AC96C84-630C-4468-8402-5FEB95371B6D}" srcOrd="3" destOrd="0" presId="urn:microsoft.com/office/officeart/2005/8/layout/process1"/>
    <dgm:cxn modelId="{4F68E8CB-A18E-4C47-BE8C-494B866D0B4F}" type="presParOf" srcId="{5AC96C84-630C-4468-8402-5FEB95371B6D}" destId="{2573009F-DD14-48EB-BB21-3B5310FE5AB3}" srcOrd="0" destOrd="0" presId="urn:microsoft.com/office/officeart/2005/8/layout/process1"/>
    <dgm:cxn modelId="{27F2741C-2AAF-4EA9-8A9C-29BC5A96880C}" type="presParOf" srcId="{821D90FC-CC1B-4FE6-AB62-CC99A9DA7A38}" destId="{22DD9284-DD95-4443-AEAB-F9D9EA3EBD27}" srcOrd="4" destOrd="0" presId="urn:microsoft.com/office/officeart/2005/8/layout/process1"/>
    <dgm:cxn modelId="{2A30BD00-A81D-492C-B1C9-F11205469166}" type="presParOf" srcId="{821D90FC-CC1B-4FE6-AB62-CC99A9DA7A38}" destId="{CBE645F5-6B4C-40A7-8FB2-A05B08FB93F4}" srcOrd="5" destOrd="0" presId="urn:microsoft.com/office/officeart/2005/8/layout/process1"/>
    <dgm:cxn modelId="{143D12B1-486D-4CA0-9661-630C07AD11D7}" type="presParOf" srcId="{CBE645F5-6B4C-40A7-8FB2-A05B08FB93F4}" destId="{6C86BBD2-E710-4931-A605-4B6F6FE27FE9}" srcOrd="0" destOrd="0" presId="urn:microsoft.com/office/officeart/2005/8/layout/process1"/>
    <dgm:cxn modelId="{41A49086-83E1-4DAA-B7FC-FBD046DF249A}" type="presParOf" srcId="{821D90FC-CC1B-4FE6-AB62-CC99A9DA7A38}" destId="{19188B26-A801-4609-B3B1-6E409D8C8544}" srcOrd="6" destOrd="0" presId="urn:microsoft.com/office/officeart/2005/8/layout/process1"/>
    <dgm:cxn modelId="{6B68C782-0D93-4C98-8BC7-95431A3CD688}" type="presParOf" srcId="{821D90FC-CC1B-4FE6-AB62-CC99A9DA7A38}" destId="{9E0C147F-6308-4E44-9838-849B28BACFA8}" srcOrd="7" destOrd="0" presId="urn:microsoft.com/office/officeart/2005/8/layout/process1"/>
    <dgm:cxn modelId="{4310F162-E324-4D37-B6A3-006951638B49}" type="presParOf" srcId="{9E0C147F-6308-4E44-9838-849B28BACFA8}" destId="{6330B349-0016-4454-B168-C78B2C8DC12D}" srcOrd="0" destOrd="0" presId="urn:microsoft.com/office/officeart/2005/8/layout/process1"/>
    <dgm:cxn modelId="{580472B9-198E-4866-92EA-1D651CCE3B4A}" type="presParOf" srcId="{821D90FC-CC1B-4FE6-AB62-CC99A9DA7A38}" destId="{5F1A65EA-20EF-4153-8140-01F8839CEE5F}" srcOrd="8" destOrd="0" presId="urn:microsoft.com/office/officeart/2005/8/layout/process1"/>
    <dgm:cxn modelId="{1AD49CDA-AC4A-4CE7-9A65-1455CA7C60DF}" type="presParOf" srcId="{821D90FC-CC1B-4FE6-AB62-CC99A9DA7A38}" destId="{F42F0345-5C07-4953-A848-EBC79E0C822E}" srcOrd="9" destOrd="0" presId="urn:microsoft.com/office/officeart/2005/8/layout/process1"/>
    <dgm:cxn modelId="{67D5DF93-58ED-46A4-880D-AA6732969C3D}" type="presParOf" srcId="{F42F0345-5C07-4953-A848-EBC79E0C822E}" destId="{3BAB1307-4988-41A2-92F1-3E30CB80A5EE}" srcOrd="0" destOrd="0" presId="urn:microsoft.com/office/officeart/2005/8/layout/process1"/>
    <dgm:cxn modelId="{A6816CF5-C314-4656-9F57-911F7752E87B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Initiate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Assess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Validate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Present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Confirm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Close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 custLinFactNeighborX="-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49A33-6867-42F7-9961-3A165F5A0FA1}" type="presOf" srcId="{3AA64131-64A7-44F0-83B1-D3A5F8417D62}" destId="{9E0C147F-6308-4E44-9838-849B28BACFA8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11C83572-59BE-4C23-A29E-182C63C97344}" type="presOf" srcId="{5A1C7B2F-601C-4B09-9775-D128EB853481}" destId="{CBE645F5-6B4C-40A7-8FB2-A05B08FB93F4}" srcOrd="0" destOrd="0" presId="urn:microsoft.com/office/officeart/2005/8/layout/process1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77A738C8-FF8A-4419-B11E-321CC757F874}" type="presOf" srcId="{A3CCF4A5-A0C2-4C04-B547-D576F70870FA}" destId="{2573009F-DD14-48EB-BB21-3B5310FE5AB3}" srcOrd="1" destOrd="0" presId="urn:microsoft.com/office/officeart/2005/8/layout/process1"/>
    <dgm:cxn modelId="{C6136B18-B50D-4196-8A59-3C9380D5C41F}" type="presOf" srcId="{73243DFB-C881-4A26-9BBA-D7E7E14EA494}" destId="{937E1A9D-B282-4F62-A09B-69D5868E9FAF}" srcOrd="0" destOrd="0" presId="urn:microsoft.com/office/officeart/2005/8/layout/process1"/>
    <dgm:cxn modelId="{C40B849B-12EE-426D-808D-FC4C9C5C23B4}" type="presOf" srcId="{5A1C7B2F-601C-4B09-9775-D128EB853481}" destId="{6C86BBD2-E710-4931-A605-4B6F6FE27FE9}" srcOrd="1" destOrd="0" presId="urn:microsoft.com/office/officeart/2005/8/layout/process1"/>
    <dgm:cxn modelId="{10AD8F5C-9FDD-40F4-BD05-F5B090BC67C9}" type="presOf" srcId="{FCBB20FD-7582-430B-8FB0-D28C48D55F1D}" destId="{22DD9284-DD95-4443-AEAB-F9D9EA3EBD27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945E6BD7-D66D-4126-936E-2693E63F4F50}" type="presOf" srcId="{E66D71F7-83A9-4A9D-8F8F-8AC8740010A6}" destId="{19188B26-A801-4609-B3B1-6E409D8C8544}" srcOrd="0" destOrd="0" presId="urn:microsoft.com/office/officeart/2005/8/layout/process1"/>
    <dgm:cxn modelId="{96E9D72E-97FB-439C-92EB-9E7F0ED04FF9}" type="presOf" srcId="{A1A399CE-02DD-4FD8-A5D6-4EA05D323CDD}" destId="{84A165E8-5AD1-44DA-9C09-06EB203AD4FB}" srcOrd="0" destOrd="0" presId="urn:microsoft.com/office/officeart/2005/8/layout/process1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082AFB20-F571-43E0-B694-7EC4C115103D}" type="presOf" srcId="{EF02F986-B688-407F-BD76-5F49C0B2646A}" destId="{821D90FC-CC1B-4FE6-AB62-CC99A9DA7A38}" srcOrd="0" destOrd="0" presId="urn:microsoft.com/office/officeart/2005/8/layout/process1"/>
    <dgm:cxn modelId="{EB9D51AD-F89F-4A3A-BA94-8F7E306C658A}" type="presOf" srcId="{A3CCF4A5-A0C2-4C04-B547-D576F70870FA}" destId="{5AC96C84-630C-4468-8402-5FEB95371B6D}" srcOrd="0" destOrd="0" presId="urn:microsoft.com/office/officeart/2005/8/layout/process1"/>
    <dgm:cxn modelId="{885D2BD8-6BC8-4035-92EF-F01C985819FC}" type="presOf" srcId="{38F3BFB9-D7E7-4713-AFDB-9E0925776616}" destId="{F42F0345-5C07-4953-A848-EBC79E0C822E}" srcOrd="0" destOrd="0" presId="urn:microsoft.com/office/officeart/2005/8/layout/process1"/>
    <dgm:cxn modelId="{F810F557-8578-49AC-8A2A-86F66BC0DBDA}" type="presOf" srcId="{38F3BFB9-D7E7-4713-AFDB-9E0925776616}" destId="{3BAB1307-4988-41A2-92F1-3E30CB80A5EE}" srcOrd="1" destOrd="0" presId="urn:microsoft.com/office/officeart/2005/8/layout/process1"/>
    <dgm:cxn modelId="{C3BCDEF6-65E3-4D62-959D-65A52298F606}" type="presOf" srcId="{07E19FDE-4E05-40E6-BD48-F19455439898}" destId="{C6A55A26-E4FD-4908-941A-F525ED2B7561}" srcOrd="0" destOrd="0" presId="urn:microsoft.com/office/officeart/2005/8/layout/process1"/>
    <dgm:cxn modelId="{9686F3AB-64B6-465C-B67D-A5BBF98CBB5A}" type="presOf" srcId="{07E19FDE-4E05-40E6-BD48-F19455439898}" destId="{B5F0E9F1-0FD0-4B99-AFCA-23D450EC9F10}" srcOrd="1" destOrd="0" presId="urn:microsoft.com/office/officeart/2005/8/layout/process1"/>
    <dgm:cxn modelId="{A3C0E5FB-7101-415F-9C68-ABEA4EDA718B}" type="presOf" srcId="{D0181FBC-9F40-4805-A49E-F5BBB6D2DE88}" destId="{5F1A65EA-20EF-4153-8140-01F8839CEE5F}" srcOrd="0" destOrd="0" presId="urn:microsoft.com/office/officeart/2005/8/layout/process1"/>
    <dgm:cxn modelId="{380B9DCB-A75C-4E2C-B409-E9B1818803E4}" type="presOf" srcId="{EBA69A4F-C1F2-4A8F-B5F0-CB63BDF25D45}" destId="{D4031B8D-C155-4B0D-9550-7F5B70FA0F9E}" srcOrd="0" destOrd="0" presId="urn:microsoft.com/office/officeart/2005/8/layout/process1"/>
    <dgm:cxn modelId="{29AEA068-408B-4D95-B8C1-98E2D51D16C3}" type="presOf" srcId="{3AA64131-64A7-44F0-83B1-D3A5F8417D62}" destId="{6330B349-0016-4454-B168-C78B2C8DC12D}" srcOrd="1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9E7BE601-94EB-49F9-AF51-69B93BD09118}" type="presParOf" srcId="{821D90FC-CC1B-4FE6-AB62-CC99A9DA7A38}" destId="{D4031B8D-C155-4B0D-9550-7F5B70FA0F9E}" srcOrd="0" destOrd="0" presId="urn:microsoft.com/office/officeart/2005/8/layout/process1"/>
    <dgm:cxn modelId="{17B8B7A5-92BB-48FE-A765-5262135A477F}" type="presParOf" srcId="{821D90FC-CC1B-4FE6-AB62-CC99A9DA7A38}" destId="{C6A55A26-E4FD-4908-941A-F525ED2B7561}" srcOrd="1" destOrd="0" presId="urn:microsoft.com/office/officeart/2005/8/layout/process1"/>
    <dgm:cxn modelId="{DC8B77CD-6E10-4529-9AAE-553E092B626D}" type="presParOf" srcId="{C6A55A26-E4FD-4908-941A-F525ED2B7561}" destId="{B5F0E9F1-0FD0-4B99-AFCA-23D450EC9F10}" srcOrd="0" destOrd="0" presId="urn:microsoft.com/office/officeart/2005/8/layout/process1"/>
    <dgm:cxn modelId="{0E66E4B9-30E7-46F2-B96E-9CD6C8A918E2}" type="presParOf" srcId="{821D90FC-CC1B-4FE6-AB62-CC99A9DA7A38}" destId="{937E1A9D-B282-4F62-A09B-69D5868E9FAF}" srcOrd="2" destOrd="0" presId="urn:microsoft.com/office/officeart/2005/8/layout/process1"/>
    <dgm:cxn modelId="{DA30498E-AF15-4BCE-ADB2-20706D4E8F44}" type="presParOf" srcId="{821D90FC-CC1B-4FE6-AB62-CC99A9DA7A38}" destId="{5AC96C84-630C-4468-8402-5FEB95371B6D}" srcOrd="3" destOrd="0" presId="urn:microsoft.com/office/officeart/2005/8/layout/process1"/>
    <dgm:cxn modelId="{863BC213-7BAD-442E-907C-77D11CF54BDA}" type="presParOf" srcId="{5AC96C84-630C-4468-8402-5FEB95371B6D}" destId="{2573009F-DD14-48EB-BB21-3B5310FE5AB3}" srcOrd="0" destOrd="0" presId="urn:microsoft.com/office/officeart/2005/8/layout/process1"/>
    <dgm:cxn modelId="{E4019CFA-18BB-4082-AA15-1B8EDD45AA0A}" type="presParOf" srcId="{821D90FC-CC1B-4FE6-AB62-CC99A9DA7A38}" destId="{22DD9284-DD95-4443-AEAB-F9D9EA3EBD27}" srcOrd="4" destOrd="0" presId="urn:microsoft.com/office/officeart/2005/8/layout/process1"/>
    <dgm:cxn modelId="{412D95C0-46C8-4673-A455-779E1E4D4B75}" type="presParOf" srcId="{821D90FC-CC1B-4FE6-AB62-CC99A9DA7A38}" destId="{CBE645F5-6B4C-40A7-8FB2-A05B08FB93F4}" srcOrd="5" destOrd="0" presId="urn:microsoft.com/office/officeart/2005/8/layout/process1"/>
    <dgm:cxn modelId="{484F208F-7BED-4A17-B975-7502002675B5}" type="presParOf" srcId="{CBE645F5-6B4C-40A7-8FB2-A05B08FB93F4}" destId="{6C86BBD2-E710-4931-A605-4B6F6FE27FE9}" srcOrd="0" destOrd="0" presId="urn:microsoft.com/office/officeart/2005/8/layout/process1"/>
    <dgm:cxn modelId="{DA095A96-1292-4EAD-9D34-204ED1C44CCF}" type="presParOf" srcId="{821D90FC-CC1B-4FE6-AB62-CC99A9DA7A38}" destId="{19188B26-A801-4609-B3B1-6E409D8C8544}" srcOrd="6" destOrd="0" presId="urn:microsoft.com/office/officeart/2005/8/layout/process1"/>
    <dgm:cxn modelId="{56829E22-ED5C-428B-BD23-425A4C97E598}" type="presParOf" srcId="{821D90FC-CC1B-4FE6-AB62-CC99A9DA7A38}" destId="{9E0C147F-6308-4E44-9838-849B28BACFA8}" srcOrd="7" destOrd="0" presId="urn:microsoft.com/office/officeart/2005/8/layout/process1"/>
    <dgm:cxn modelId="{CB17339B-5AC2-4C83-8F37-9E2451098D31}" type="presParOf" srcId="{9E0C147F-6308-4E44-9838-849B28BACFA8}" destId="{6330B349-0016-4454-B168-C78B2C8DC12D}" srcOrd="0" destOrd="0" presId="urn:microsoft.com/office/officeart/2005/8/layout/process1"/>
    <dgm:cxn modelId="{68B83E74-74D3-45F1-A3EE-45F679E343F5}" type="presParOf" srcId="{821D90FC-CC1B-4FE6-AB62-CC99A9DA7A38}" destId="{5F1A65EA-20EF-4153-8140-01F8839CEE5F}" srcOrd="8" destOrd="0" presId="urn:microsoft.com/office/officeart/2005/8/layout/process1"/>
    <dgm:cxn modelId="{546311E0-2A3D-4FA7-AD1D-17A2C425F946}" type="presParOf" srcId="{821D90FC-CC1B-4FE6-AB62-CC99A9DA7A38}" destId="{F42F0345-5C07-4953-A848-EBC79E0C822E}" srcOrd="9" destOrd="0" presId="urn:microsoft.com/office/officeart/2005/8/layout/process1"/>
    <dgm:cxn modelId="{F3F45FF0-71BE-4846-9819-6DF7DFCE465F}" type="presParOf" srcId="{F42F0345-5C07-4953-A848-EBC79E0C822E}" destId="{3BAB1307-4988-41A2-92F1-3E30CB80A5EE}" srcOrd="0" destOrd="0" presId="urn:microsoft.com/office/officeart/2005/8/layout/process1"/>
    <dgm:cxn modelId="{642FD839-BC5B-4583-81D8-6593061C3B2D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Steady state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Recognition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Definition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Evaluation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Selection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A1A399CE-02DD-4FD8-A5D6-4EA05D323CD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Acquisition</a:t>
          </a:r>
          <a:endParaRPr lang="en-US" sz="12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9108F79-FE2D-45E2-A39B-6D7DF7A49DC6}" type="parTrans" cxnId="{1EEB39BF-3D3B-4D13-8E71-520E3339D93C}">
      <dgm:prSet/>
      <dgm:spPr/>
      <dgm:t>
        <a:bodyPr/>
        <a:lstStyle/>
        <a:p>
          <a:endParaRPr lang="en-US"/>
        </a:p>
      </dgm:t>
    </dgm:pt>
    <dgm:pt modelId="{F47AF1A4-8F2A-45B2-994D-8A34AE9F3A8D}" type="sibTrans" cxnId="{1EEB39BF-3D3B-4D13-8E71-520E3339D93C}">
      <dgm:prSet/>
      <dgm:spPr/>
      <dgm:t>
        <a:bodyPr/>
        <a:lstStyle/>
        <a:p>
          <a:endParaRPr lang="en-US"/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0345-5C07-4953-A848-EBC79E0C822E}" type="pres">
      <dgm:prSet presAssocID="{38F3BFB9-D7E7-4713-AFDB-9E0925776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BAB1307-4988-41A2-92F1-3E30CB80A5EE}" type="pres">
      <dgm:prSet presAssocID="{38F3BFB9-D7E7-4713-AFDB-9E092577661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A165E8-5AD1-44DA-9C09-06EB203AD4FB}" type="pres">
      <dgm:prSet presAssocID="{A1A399CE-02DD-4FD8-A5D6-4EA05D323C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CDB170-71AC-4648-A5CF-10CC0C426DA5}" type="presOf" srcId="{EBA69A4F-C1F2-4A8F-B5F0-CB63BDF25D45}" destId="{D4031B8D-C155-4B0D-9550-7F5B70FA0F9E}" srcOrd="0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7F0116EC-36B4-417E-AECC-A98A0DF6442D}" type="presOf" srcId="{3AA64131-64A7-44F0-83B1-D3A5F8417D62}" destId="{9E0C147F-6308-4E44-9838-849B28BACFA8}" srcOrd="0" destOrd="0" presId="urn:microsoft.com/office/officeart/2005/8/layout/process1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88F1F8ED-5490-466E-AD08-FBE5255C252E}" type="presOf" srcId="{07E19FDE-4E05-40E6-BD48-F19455439898}" destId="{C6A55A26-E4FD-4908-941A-F525ED2B7561}" srcOrd="0" destOrd="0" presId="urn:microsoft.com/office/officeart/2005/8/layout/process1"/>
    <dgm:cxn modelId="{49ED8E03-B773-4DE3-B0EE-055069B795D8}" type="presOf" srcId="{5A1C7B2F-601C-4B09-9775-D128EB853481}" destId="{6C86BBD2-E710-4931-A605-4B6F6FE27FE9}" srcOrd="1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F76B9A39-E20C-4599-8B4C-A93D580517A8}" type="presOf" srcId="{5A1C7B2F-601C-4B09-9775-D128EB853481}" destId="{CBE645F5-6B4C-40A7-8FB2-A05B08FB93F4}" srcOrd="0" destOrd="0" presId="urn:microsoft.com/office/officeart/2005/8/layout/process1"/>
    <dgm:cxn modelId="{BDBFD3D7-BDBD-4B31-A42A-5032F6AB9848}" type="presOf" srcId="{D0181FBC-9F40-4805-A49E-F5BBB6D2DE88}" destId="{5F1A65EA-20EF-4153-8140-01F8839CEE5F}" srcOrd="0" destOrd="0" presId="urn:microsoft.com/office/officeart/2005/8/layout/process1"/>
    <dgm:cxn modelId="{F01FFB24-FC2B-4FDB-9FFA-94BC34AE3421}" type="presOf" srcId="{3AA64131-64A7-44F0-83B1-D3A5F8417D62}" destId="{6330B349-0016-4454-B168-C78B2C8DC12D}" srcOrd="1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1EEB39BF-3D3B-4D13-8E71-520E3339D93C}" srcId="{EF02F986-B688-407F-BD76-5F49C0B2646A}" destId="{A1A399CE-02DD-4FD8-A5D6-4EA05D323CDD}" srcOrd="5" destOrd="0" parTransId="{49108F79-FE2D-45E2-A39B-6D7DF7A49DC6}" sibTransId="{F47AF1A4-8F2A-45B2-994D-8A34AE9F3A8D}"/>
    <dgm:cxn modelId="{4D597ABC-2272-4263-8DE8-97EA0A7B17B6}" type="presOf" srcId="{07E19FDE-4E05-40E6-BD48-F19455439898}" destId="{B5F0E9F1-0FD0-4B99-AFCA-23D450EC9F10}" srcOrd="1" destOrd="0" presId="urn:microsoft.com/office/officeart/2005/8/layout/process1"/>
    <dgm:cxn modelId="{FE482171-7347-47B6-804D-78D5D70AE480}" type="presOf" srcId="{EF02F986-B688-407F-BD76-5F49C0B2646A}" destId="{821D90FC-CC1B-4FE6-AB62-CC99A9DA7A38}" srcOrd="0" destOrd="0" presId="urn:microsoft.com/office/officeart/2005/8/layout/process1"/>
    <dgm:cxn modelId="{0E44775B-3E65-4086-BF6E-1F7B104F62E2}" type="presOf" srcId="{A1A399CE-02DD-4FD8-A5D6-4EA05D323CDD}" destId="{84A165E8-5AD1-44DA-9C09-06EB203AD4FB}" srcOrd="0" destOrd="0" presId="urn:microsoft.com/office/officeart/2005/8/layout/process1"/>
    <dgm:cxn modelId="{BC279F0D-EE6B-48DB-9078-CDCD9FEE2D49}" type="presOf" srcId="{FCBB20FD-7582-430B-8FB0-D28C48D55F1D}" destId="{22DD9284-DD95-4443-AEAB-F9D9EA3EBD27}" srcOrd="0" destOrd="0" presId="urn:microsoft.com/office/officeart/2005/8/layout/process1"/>
    <dgm:cxn modelId="{6208AADF-5663-4BA3-B251-180B0736D9BC}" type="presOf" srcId="{38F3BFB9-D7E7-4713-AFDB-9E0925776616}" destId="{3BAB1307-4988-41A2-92F1-3E30CB80A5EE}" srcOrd="1" destOrd="0" presId="urn:microsoft.com/office/officeart/2005/8/layout/process1"/>
    <dgm:cxn modelId="{47232688-3884-48F7-A712-777D8BCD6919}" type="presOf" srcId="{E66D71F7-83A9-4A9D-8F8F-8AC8740010A6}" destId="{19188B26-A801-4609-B3B1-6E409D8C8544}" srcOrd="0" destOrd="0" presId="urn:microsoft.com/office/officeart/2005/8/layout/process1"/>
    <dgm:cxn modelId="{FAB4B526-9F1D-4B07-A8F7-6CC02CC8FCA4}" type="presOf" srcId="{A3CCF4A5-A0C2-4C04-B547-D576F70870FA}" destId="{2573009F-DD14-48EB-BB21-3B5310FE5AB3}" srcOrd="1" destOrd="0" presId="urn:microsoft.com/office/officeart/2005/8/layout/process1"/>
    <dgm:cxn modelId="{1788AC81-6987-42C9-A37D-6CE9EE279BEB}" type="presOf" srcId="{A3CCF4A5-A0C2-4C04-B547-D576F70870FA}" destId="{5AC96C84-630C-4468-8402-5FEB95371B6D}" srcOrd="0" destOrd="0" presId="urn:microsoft.com/office/officeart/2005/8/layout/process1"/>
    <dgm:cxn modelId="{BEB979A1-3198-4DB2-870B-D1E49E940491}" type="presOf" srcId="{73243DFB-C881-4A26-9BBA-D7E7E14EA494}" destId="{937E1A9D-B282-4F62-A09B-69D5868E9FAF}" srcOrd="0" destOrd="0" presId="urn:microsoft.com/office/officeart/2005/8/layout/process1"/>
    <dgm:cxn modelId="{878AC6DD-2EF1-4143-A2F3-11378F760818}" type="presOf" srcId="{38F3BFB9-D7E7-4713-AFDB-9E0925776616}" destId="{F42F0345-5C07-4953-A848-EBC79E0C822E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18F73BAD-442E-4E09-89B9-D5E9782D8E74}" type="presParOf" srcId="{821D90FC-CC1B-4FE6-AB62-CC99A9DA7A38}" destId="{D4031B8D-C155-4B0D-9550-7F5B70FA0F9E}" srcOrd="0" destOrd="0" presId="urn:microsoft.com/office/officeart/2005/8/layout/process1"/>
    <dgm:cxn modelId="{6EF8BF61-00D2-45EA-9295-532B099D74D0}" type="presParOf" srcId="{821D90FC-CC1B-4FE6-AB62-CC99A9DA7A38}" destId="{C6A55A26-E4FD-4908-941A-F525ED2B7561}" srcOrd="1" destOrd="0" presId="urn:microsoft.com/office/officeart/2005/8/layout/process1"/>
    <dgm:cxn modelId="{D6F80E3C-1707-4369-A5BE-867BBDFF7407}" type="presParOf" srcId="{C6A55A26-E4FD-4908-941A-F525ED2B7561}" destId="{B5F0E9F1-0FD0-4B99-AFCA-23D450EC9F10}" srcOrd="0" destOrd="0" presId="urn:microsoft.com/office/officeart/2005/8/layout/process1"/>
    <dgm:cxn modelId="{FE419B42-3088-40F7-B978-AA24AF4F6B23}" type="presParOf" srcId="{821D90FC-CC1B-4FE6-AB62-CC99A9DA7A38}" destId="{937E1A9D-B282-4F62-A09B-69D5868E9FAF}" srcOrd="2" destOrd="0" presId="urn:microsoft.com/office/officeart/2005/8/layout/process1"/>
    <dgm:cxn modelId="{D4F9F164-4B76-4BDF-B916-FBF63963AE97}" type="presParOf" srcId="{821D90FC-CC1B-4FE6-AB62-CC99A9DA7A38}" destId="{5AC96C84-630C-4468-8402-5FEB95371B6D}" srcOrd="3" destOrd="0" presId="urn:microsoft.com/office/officeart/2005/8/layout/process1"/>
    <dgm:cxn modelId="{55826F48-A928-4DD9-84F4-82FA388D8A9E}" type="presParOf" srcId="{5AC96C84-630C-4468-8402-5FEB95371B6D}" destId="{2573009F-DD14-48EB-BB21-3B5310FE5AB3}" srcOrd="0" destOrd="0" presId="urn:microsoft.com/office/officeart/2005/8/layout/process1"/>
    <dgm:cxn modelId="{314EF954-A485-469D-9DE7-793AE278262F}" type="presParOf" srcId="{821D90FC-CC1B-4FE6-AB62-CC99A9DA7A38}" destId="{22DD9284-DD95-4443-AEAB-F9D9EA3EBD27}" srcOrd="4" destOrd="0" presId="urn:microsoft.com/office/officeart/2005/8/layout/process1"/>
    <dgm:cxn modelId="{C513752C-EDB6-41C6-9209-687CC4792F67}" type="presParOf" srcId="{821D90FC-CC1B-4FE6-AB62-CC99A9DA7A38}" destId="{CBE645F5-6B4C-40A7-8FB2-A05B08FB93F4}" srcOrd="5" destOrd="0" presId="urn:microsoft.com/office/officeart/2005/8/layout/process1"/>
    <dgm:cxn modelId="{FBA42FC7-E421-4CA0-84FA-7CFA599FF3AB}" type="presParOf" srcId="{CBE645F5-6B4C-40A7-8FB2-A05B08FB93F4}" destId="{6C86BBD2-E710-4931-A605-4B6F6FE27FE9}" srcOrd="0" destOrd="0" presId="urn:microsoft.com/office/officeart/2005/8/layout/process1"/>
    <dgm:cxn modelId="{ABD37EDC-F3EC-4A02-AF68-E563E1C8BF15}" type="presParOf" srcId="{821D90FC-CC1B-4FE6-AB62-CC99A9DA7A38}" destId="{19188B26-A801-4609-B3B1-6E409D8C8544}" srcOrd="6" destOrd="0" presId="urn:microsoft.com/office/officeart/2005/8/layout/process1"/>
    <dgm:cxn modelId="{BDEBE916-F9C2-49CF-857D-54E21B210D05}" type="presParOf" srcId="{821D90FC-CC1B-4FE6-AB62-CC99A9DA7A38}" destId="{9E0C147F-6308-4E44-9838-849B28BACFA8}" srcOrd="7" destOrd="0" presId="urn:microsoft.com/office/officeart/2005/8/layout/process1"/>
    <dgm:cxn modelId="{5E0E6485-50EA-40A2-9DF6-56A18847FB4D}" type="presParOf" srcId="{9E0C147F-6308-4E44-9838-849B28BACFA8}" destId="{6330B349-0016-4454-B168-C78B2C8DC12D}" srcOrd="0" destOrd="0" presId="urn:microsoft.com/office/officeart/2005/8/layout/process1"/>
    <dgm:cxn modelId="{AB485076-FDEB-4D38-8245-0365F7723085}" type="presParOf" srcId="{821D90FC-CC1B-4FE6-AB62-CC99A9DA7A38}" destId="{5F1A65EA-20EF-4153-8140-01F8839CEE5F}" srcOrd="8" destOrd="0" presId="urn:microsoft.com/office/officeart/2005/8/layout/process1"/>
    <dgm:cxn modelId="{02064694-5884-42AC-9B8B-8D10C06078D9}" type="presParOf" srcId="{821D90FC-CC1B-4FE6-AB62-CC99A9DA7A38}" destId="{F42F0345-5C07-4953-A848-EBC79E0C822E}" srcOrd="9" destOrd="0" presId="urn:microsoft.com/office/officeart/2005/8/layout/process1"/>
    <dgm:cxn modelId="{6FB58B6F-8851-47DC-93B0-449D8AAB0E96}" type="presParOf" srcId="{F42F0345-5C07-4953-A848-EBC79E0C822E}" destId="{3BAB1307-4988-41A2-92F1-3E30CB80A5EE}" srcOrd="0" destOrd="0" presId="urn:microsoft.com/office/officeart/2005/8/layout/process1"/>
    <dgm:cxn modelId="{09268498-6340-4535-9C89-ACD6F7A6EE1A}" type="presParOf" srcId="{821D90FC-CC1B-4FE6-AB62-CC99A9DA7A38}" destId="{84A165E8-5AD1-44DA-9C09-06EB203AD4FB}" srcOrd="10" destOrd="0" presId="urn:microsoft.com/office/officeart/2005/8/layout/process1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02F986-B688-407F-BD76-5F49C0B2646A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EBA69A4F-C1F2-4A8F-B5F0-CB63BDF25D4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First call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A41791F-EB58-490D-8DAF-513B7D6EF08E}" type="parTrans" cxnId="{3BC30CE5-4370-4ECC-8886-510F078179BA}">
      <dgm:prSet/>
      <dgm:spPr/>
      <dgm:t>
        <a:bodyPr/>
        <a:lstStyle/>
        <a:p>
          <a:endParaRPr lang="en-US"/>
        </a:p>
      </dgm:t>
    </dgm:pt>
    <dgm:pt modelId="{07E19FDE-4E05-40E6-BD48-F19455439898}" type="sibTrans" cxnId="{3BC30CE5-4370-4ECC-8886-510F07817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243DFB-C881-4A26-9BBA-D7E7E14EA49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Qualify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439066F-8D51-4D5E-9ADF-61E7300CBF27}" type="parTrans" cxnId="{4082AF3E-0B86-45A2-9054-D7D32A53DC6B}">
      <dgm:prSet/>
      <dgm:spPr/>
      <dgm:t>
        <a:bodyPr/>
        <a:lstStyle/>
        <a:p>
          <a:endParaRPr lang="en-US"/>
        </a:p>
      </dgm:t>
    </dgm:pt>
    <dgm:pt modelId="{A3CCF4A5-A0C2-4C04-B547-D576F70870FA}" type="sibTrans" cxnId="{4082AF3E-0B86-45A2-9054-D7D32A53DC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BB20FD-7582-430B-8FB0-D28C48D55F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Present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D7EC211D-9DB3-4E25-844A-20CA882A8DBF}" type="parTrans" cxnId="{D22F4A47-9D0B-47C2-97A7-75C17376E746}">
      <dgm:prSet/>
      <dgm:spPr/>
      <dgm:t>
        <a:bodyPr/>
        <a:lstStyle/>
        <a:p>
          <a:endParaRPr lang="en-US"/>
        </a:p>
      </dgm:t>
    </dgm:pt>
    <dgm:pt modelId="{5A1C7B2F-601C-4B09-9775-D128EB853481}" type="sibTrans" cxnId="{D22F4A47-9D0B-47C2-97A7-75C17376E7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66D71F7-83A9-4A9D-8F8F-8AC8740010A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Forecast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39C73919-A6B8-418C-9F41-0886613660B7}" type="parTrans" cxnId="{339789DC-F5F1-4FB6-A04E-D1F3551C15CA}">
      <dgm:prSet/>
      <dgm:spPr/>
      <dgm:t>
        <a:bodyPr/>
        <a:lstStyle/>
        <a:p>
          <a:endParaRPr lang="en-US"/>
        </a:p>
      </dgm:t>
    </dgm:pt>
    <dgm:pt modelId="{3AA64131-64A7-44F0-83B1-D3A5F8417D62}" type="sibTrans" cxnId="{339789DC-F5F1-4FB6-A04E-D1F3551C15C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0181FBC-9F40-4805-A49E-F5BBB6D2DE8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Close</a:t>
          </a:r>
          <a:endParaRPr lang="en-US" sz="1200" b="1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91BB0538-9679-477E-9E4F-5E1B31103745}" type="parTrans" cxnId="{233A4745-A324-495B-A3C2-C0F9EEB94B26}">
      <dgm:prSet/>
      <dgm:spPr/>
      <dgm:t>
        <a:bodyPr/>
        <a:lstStyle/>
        <a:p>
          <a:endParaRPr lang="en-US"/>
        </a:p>
      </dgm:t>
    </dgm:pt>
    <dgm:pt modelId="{38F3BFB9-D7E7-4713-AFDB-9E0925776616}" type="sibTrans" cxnId="{233A4745-A324-495B-A3C2-C0F9EEB94B2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821D90FC-CC1B-4FE6-AB62-CC99A9DA7A38}" type="pres">
      <dgm:prSet presAssocID="{EF02F986-B688-407F-BD76-5F49C0B2646A}" presName="Name0" presStyleCnt="0">
        <dgm:presLayoutVars>
          <dgm:dir/>
          <dgm:resizeHandles val="exact"/>
        </dgm:presLayoutVars>
      </dgm:prSet>
      <dgm:spPr/>
    </dgm:pt>
    <dgm:pt modelId="{D4031B8D-C155-4B0D-9550-7F5B70FA0F9E}" type="pres">
      <dgm:prSet presAssocID="{EBA69A4F-C1F2-4A8F-B5F0-CB63BDF25D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5A26-E4FD-4908-941A-F525ED2B7561}" type="pres">
      <dgm:prSet presAssocID="{07E19FDE-4E05-40E6-BD48-F1945543989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5F0E9F1-0FD0-4B99-AFCA-23D450EC9F10}" type="pres">
      <dgm:prSet presAssocID="{07E19FDE-4E05-40E6-BD48-F1945543989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37E1A9D-B282-4F62-A09B-69D5868E9FAF}" type="pres">
      <dgm:prSet presAssocID="{73243DFB-C881-4A26-9BBA-D7E7E14EA4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6C84-630C-4468-8402-5FEB95371B6D}" type="pres">
      <dgm:prSet presAssocID="{A3CCF4A5-A0C2-4C04-B547-D576F70870F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573009F-DD14-48EB-BB21-3B5310FE5AB3}" type="pres">
      <dgm:prSet presAssocID="{A3CCF4A5-A0C2-4C04-B547-D576F70870F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2DD9284-DD95-4443-AEAB-F9D9EA3EBD27}" type="pres">
      <dgm:prSet presAssocID="{FCBB20FD-7582-430B-8FB0-D28C48D55F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45F5-6B4C-40A7-8FB2-A05B08FB93F4}" type="pres">
      <dgm:prSet presAssocID="{5A1C7B2F-601C-4B09-9775-D128EB85348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C86BBD2-E710-4931-A605-4B6F6FE27FE9}" type="pres">
      <dgm:prSet presAssocID="{5A1C7B2F-601C-4B09-9775-D128EB85348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9188B26-A801-4609-B3B1-6E409D8C8544}" type="pres">
      <dgm:prSet presAssocID="{E66D71F7-83A9-4A9D-8F8F-8AC8740010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147F-6308-4E44-9838-849B28BACFA8}" type="pres">
      <dgm:prSet presAssocID="{3AA64131-64A7-44F0-83B1-D3A5F8417D6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330B349-0016-4454-B168-C78B2C8DC12D}" type="pres">
      <dgm:prSet presAssocID="{3AA64131-64A7-44F0-83B1-D3A5F8417D6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F1A65EA-20EF-4153-8140-01F8839CEE5F}" type="pres">
      <dgm:prSet presAssocID="{D0181FBC-9F40-4805-A49E-F5BBB6D2DE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C5173-4062-4139-9780-A8302A241FF0}" type="presOf" srcId="{5A1C7B2F-601C-4B09-9775-D128EB853481}" destId="{6C86BBD2-E710-4931-A605-4B6F6FE27FE9}" srcOrd="1" destOrd="0" presId="urn:microsoft.com/office/officeart/2005/8/layout/process1"/>
    <dgm:cxn modelId="{233A4745-A324-495B-A3C2-C0F9EEB94B26}" srcId="{EF02F986-B688-407F-BD76-5F49C0B2646A}" destId="{D0181FBC-9F40-4805-A49E-F5BBB6D2DE88}" srcOrd="4" destOrd="0" parTransId="{91BB0538-9679-477E-9E4F-5E1B31103745}" sibTransId="{38F3BFB9-D7E7-4713-AFDB-9E0925776616}"/>
    <dgm:cxn modelId="{3BC30CE5-4370-4ECC-8886-510F078179BA}" srcId="{EF02F986-B688-407F-BD76-5F49C0B2646A}" destId="{EBA69A4F-C1F2-4A8F-B5F0-CB63BDF25D45}" srcOrd="0" destOrd="0" parTransId="{DA41791F-EB58-490D-8DAF-513B7D6EF08E}" sibTransId="{07E19FDE-4E05-40E6-BD48-F19455439898}"/>
    <dgm:cxn modelId="{A6E04F9A-5ACA-4275-AE8A-61CD15D88E16}" type="presOf" srcId="{A3CCF4A5-A0C2-4C04-B547-D576F70870FA}" destId="{2573009F-DD14-48EB-BB21-3B5310FE5AB3}" srcOrd="1" destOrd="0" presId="urn:microsoft.com/office/officeart/2005/8/layout/process1"/>
    <dgm:cxn modelId="{4082AF3E-0B86-45A2-9054-D7D32A53DC6B}" srcId="{EF02F986-B688-407F-BD76-5F49C0B2646A}" destId="{73243DFB-C881-4A26-9BBA-D7E7E14EA494}" srcOrd="1" destOrd="0" parTransId="{3439066F-8D51-4D5E-9ADF-61E7300CBF27}" sibTransId="{A3CCF4A5-A0C2-4C04-B547-D576F70870FA}"/>
    <dgm:cxn modelId="{ECCF9C85-BBB5-4A2B-A16D-340ECB0214A6}" type="presOf" srcId="{5A1C7B2F-601C-4B09-9775-D128EB853481}" destId="{CBE645F5-6B4C-40A7-8FB2-A05B08FB93F4}" srcOrd="0" destOrd="0" presId="urn:microsoft.com/office/officeart/2005/8/layout/process1"/>
    <dgm:cxn modelId="{45374042-3DEB-40A3-8A07-DD029690DDB7}" type="presOf" srcId="{3AA64131-64A7-44F0-83B1-D3A5F8417D62}" destId="{6330B349-0016-4454-B168-C78B2C8DC12D}" srcOrd="1" destOrd="0" presId="urn:microsoft.com/office/officeart/2005/8/layout/process1"/>
    <dgm:cxn modelId="{6ADC9A4A-5E24-4949-AA02-98ED115320E3}" type="presOf" srcId="{07E19FDE-4E05-40E6-BD48-F19455439898}" destId="{B5F0E9F1-0FD0-4B99-AFCA-23D450EC9F10}" srcOrd="1" destOrd="0" presId="urn:microsoft.com/office/officeart/2005/8/layout/process1"/>
    <dgm:cxn modelId="{7E76DB50-2F55-4930-B1F0-7B8B12ECD28A}" type="presOf" srcId="{FCBB20FD-7582-430B-8FB0-D28C48D55F1D}" destId="{22DD9284-DD95-4443-AEAB-F9D9EA3EBD27}" srcOrd="0" destOrd="0" presId="urn:microsoft.com/office/officeart/2005/8/layout/process1"/>
    <dgm:cxn modelId="{577FD16D-9863-4F20-A3E8-D4A519045725}" type="presOf" srcId="{E66D71F7-83A9-4A9D-8F8F-8AC8740010A6}" destId="{19188B26-A801-4609-B3B1-6E409D8C8544}" srcOrd="0" destOrd="0" presId="urn:microsoft.com/office/officeart/2005/8/layout/process1"/>
    <dgm:cxn modelId="{D22F4A47-9D0B-47C2-97A7-75C17376E746}" srcId="{EF02F986-B688-407F-BD76-5F49C0B2646A}" destId="{FCBB20FD-7582-430B-8FB0-D28C48D55F1D}" srcOrd="2" destOrd="0" parTransId="{D7EC211D-9DB3-4E25-844A-20CA882A8DBF}" sibTransId="{5A1C7B2F-601C-4B09-9775-D128EB853481}"/>
    <dgm:cxn modelId="{AED0E0B9-52D1-4759-B2BA-9322DCFFCB07}" type="presOf" srcId="{EBA69A4F-C1F2-4A8F-B5F0-CB63BDF25D45}" destId="{D4031B8D-C155-4B0D-9550-7F5B70FA0F9E}" srcOrd="0" destOrd="0" presId="urn:microsoft.com/office/officeart/2005/8/layout/process1"/>
    <dgm:cxn modelId="{7A7C6DEC-8776-4D50-9BC3-4D709ADEC8A8}" type="presOf" srcId="{07E19FDE-4E05-40E6-BD48-F19455439898}" destId="{C6A55A26-E4FD-4908-941A-F525ED2B7561}" srcOrd="0" destOrd="0" presId="urn:microsoft.com/office/officeart/2005/8/layout/process1"/>
    <dgm:cxn modelId="{29E89584-F8D0-47FF-93DF-4DBEC0DDB0B6}" type="presOf" srcId="{73243DFB-C881-4A26-9BBA-D7E7E14EA494}" destId="{937E1A9D-B282-4F62-A09B-69D5868E9FAF}" srcOrd="0" destOrd="0" presId="urn:microsoft.com/office/officeart/2005/8/layout/process1"/>
    <dgm:cxn modelId="{4C727FA0-C608-41D2-A623-1CB3617AC1E3}" type="presOf" srcId="{A3CCF4A5-A0C2-4C04-B547-D576F70870FA}" destId="{5AC96C84-630C-4468-8402-5FEB95371B6D}" srcOrd="0" destOrd="0" presId="urn:microsoft.com/office/officeart/2005/8/layout/process1"/>
    <dgm:cxn modelId="{CAABB7D9-5272-49BA-BFA6-2413FE48D550}" type="presOf" srcId="{3AA64131-64A7-44F0-83B1-D3A5F8417D62}" destId="{9E0C147F-6308-4E44-9838-849B28BACFA8}" srcOrd="0" destOrd="0" presId="urn:microsoft.com/office/officeart/2005/8/layout/process1"/>
    <dgm:cxn modelId="{2DB31B84-0025-4C9C-B627-AEA92CDF53B6}" type="presOf" srcId="{D0181FBC-9F40-4805-A49E-F5BBB6D2DE88}" destId="{5F1A65EA-20EF-4153-8140-01F8839CEE5F}" srcOrd="0" destOrd="0" presId="urn:microsoft.com/office/officeart/2005/8/layout/process1"/>
    <dgm:cxn modelId="{D5100D43-A43A-44E7-B296-FE4829A9AC9E}" type="presOf" srcId="{EF02F986-B688-407F-BD76-5F49C0B2646A}" destId="{821D90FC-CC1B-4FE6-AB62-CC99A9DA7A38}" srcOrd="0" destOrd="0" presId="urn:microsoft.com/office/officeart/2005/8/layout/process1"/>
    <dgm:cxn modelId="{339789DC-F5F1-4FB6-A04E-D1F3551C15CA}" srcId="{EF02F986-B688-407F-BD76-5F49C0B2646A}" destId="{E66D71F7-83A9-4A9D-8F8F-8AC8740010A6}" srcOrd="3" destOrd="0" parTransId="{39C73919-A6B8-418C-9F41-0886613660B7}" sibTransId="{3AA64131-64A7-44F0-83B1-D3A5F8417D62}"/>
    <dgm:cxn modelId="{40BFB3B4-1404-4E2F-9D71-9DBB294EE826}" type="presParOf" srcId="{821D90FC-CC1B-4FE6-AB62-CC99A9DA7A38}" destId="{D4031B8D-C155-4B0D-9550-7F5B70FA0F9E}" srcOrd="0" destOrd="0" presId="urn:microsoft.com/office/officeart/2005/8/layout/process1"/>
    <dgm:cxn modelId="{BB25F329-09BA-4679-BA18-34F674E5E314}" type="presParOf" srcId="{821D90FC-CC1B-4FE6-AB62-CC99A9DA7A38}" destId="{C6A55A26-E4FD-4908-941A-F525ED2B7561}" srcOrd="1" destOrd="0" presId="urn:microsoft.com/office/officeart/2005/8/layout/process1"/>
    <dgm:cxn modelId="{FBDCA3A2-370F-4E50-90EE-1F6EAF07F07A}" type="presParOf" srcId="{C6A55A26-E4FD-4908-941A-F525ED2B7561}" destId="{B5F0E9F1-0FD0-4B99-AFCA-23D450EC9F10}" srcOrd="0" destOrd="0" presId="urn:microsoft.com/office/officeart/2005/8/layout/process1"/>
    <dgm:cxn modelId="{D7A5F9DE-3DF9-41B2-972A-30E1940886FC}" type="presParOf" srcId="{821D90FC-CC1B-4FE6-AB62-CC99A9DA7A38}" destId="{937E1A9D-B282-4F62-A09B-69D5868E9FAF}" srcOrd="2" destOrd="0" presId="urn:microsoft.com/office/officeart/2005/8/layout/process1"/>
    <dgm:cxn modelId="{523BB0A0-4411-459A-B4FE-7486C8EC1E28}" type="presParOf" srcId="{821D90FC-CC1B-4FE6-AB62-CC99A9DA7A38}" destId="{5AC96C84-630C-4468-8402-5FEB95371B6D}" srcOrd="3" destOrd="0" presId="urn:microsoft.com/office/officeart/2005/8/layout/process1"/>
    <dgm:cxn modelId="{E2DFB2AC-6B09-42CE-9911-F79AFEDB0357}" type="presParOf" srcId="{5AC96C84-630C-4468-8402-5FEB95371B6D}" destId="{2573009F-DD14-48EB-BB21-3B5310FE5AB3}" srcOrd="0" destOrd="0" presId="urn:microsoft.com/office/officeart/2005/8/layout/process1"/>
    <dgm:cxn modelId="{F1108CE4-0998-405A-BF1D-F5048D66E1CE}" type="presParOf" srcId="{821D90FC-CC1B-4FE6-AB62-CC99A9DA7A38}" destId="{22DD9284-DD95-4443-AEAB-F9D9EA3EBD27}" srcOrd="4" destOrd="0" presId="urn:microsoft.com/office/officeart/2005/8/layout/process1"/>
    <dgm:cxn modelId="{0AE015F6-B35B-4730-9487-3B5F6403E2C7}" type="presParOf" srcId="{821D90FC-CC1B-4FE6-AB62-CC99A9DA7A38}" destId="{CBE645F5-6B4C-40A7-8FB2-A05B08FB93F4}" srcOrd="5" destOrd="0" presId="urn:microsoft.com/office/officeart/2005/8/layout/process1"/>
    <dgm:cxn modelId="{0E73785F-22E6-4484-B0E7-E35B44A5AE55}" type="presParOf" srcId="{CBE645F5-6B4C-40A7-8FB2-A05B08FB93F4}" destId="{6C86BBD2-E710-4931-A605-4B6F6FE27FE9}" srcOrd="0" destOrd="0" presId="urn:microsoft.com/office/officeart/2005/8/layout/process1"/>
    <dgm:cxn modelId="{C820508A-A1FA-42CB-878C-C772BD3925C7}" type="presParOf" srcId="{821D90FC-CC1B-4FE6-AB62-CC99A9DA7A38}" destId="{19188B26-A801-4609-B3B1-6E409D8C8544}" srcOrd="6" destOrd="0" presId="urn:microsoft.com/office/officeart/2005/8/layout/process1"/>
    <dgm:cxn modelId="{055AE651-45B5-45FD-857C-4CC492C0207E}" type="presParOf" srcId="{821D90FC-CC1B-4FE6-AB62-CC99A9DA7A38}" destId="{9E0C147F-6308-4E44-9838-849B28BACFA8}" srcOrd="7" destOrd="0" presId="urn:microsoft.com/office/officeart/2005/8/layout/process1"/>
    <dgm:cxn modelId="{08D62F2D-4BB8-4EC2-B887-E333C04BE171}" type="presParOf" srcId="{9E0C147F-6308-4E44-9838-849B28BACFA8}" destId="{6330B349-0016-4454-B168-C78B2C8DC12D}" srcOrd="0" destOrd="0" presId="urn:microsoft.com/office/officeart/2005/8/layout/process1"/>
    <dgm:cxn modelId="{3489627E-562A-4211-A3D0-21403EE4AE5D}" type="presParOf" srcId="{821D90FC-CC1B-4FE6-AB62-CC99A9DA7A38}" destId="{5F1A65EA-20EF-4153-8140-01F8839CEE5F}" srcOrd="8" destOrd="0" presId="urn:microsoft.com/office/officeart/2005/8/layout/process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802A457-338F-4EDE-A62D-F133EF752D92}" type="datetimeFigureOut">
              <a:rPr lang="en-US"/>
              <a:pPr>
                <a:defRPr/>
              </a:pPr>
              <a:t>7/7/2009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E757D41-D993-4973-A6B9-125EA90B1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A3F9CFCE-AD6C-406A-9E22-4F4F1AE1CCCC}" type="datetimeFigureOut">
              <a:rPr lang="en-US"/>
              <a:pPr>
                <a:defRPr/>
              </a:pPr>
              <a:t>7/7/2009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F1186035-40CC-409F-83C6-47A73EA01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g_master2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3788229" y="7612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6281" y="6685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7A3C4-0518-47BE-AB29-4068EB003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jpeg"/><Relationship Id="rId4" Type="http://schemas.openxmlformats.org/officeDocument/2006/relationships/oleObject" Target="../embeddings/Microsoft_Office_Excel_97-2003_Worksheet1.xls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16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Data" Target="../diagrams/data18.xml"/><Relationship Id="rId7" Type="http://schemas.openxmlformats.org/officeDocument/2006/relationships/diagramData" Target="../diagrams/data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18.xml"/><Relationship Id="rId10" Type="http://schemas.openxmlformats.org/officeDocument/2006/relationships/diagramColors" Target="../diagrams/colors19.xml"/><Relationship Id="rId4" Type="http://schemas.openxmlformats.org/officeDocument/2006/relationships/diagramLayout" Target="../diagrams/layout18.xml"/><Relationship Id="rId9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Data" Target="../diagrams/data20.xml"/><Relationship Id="rId7" Type="http://schemas.openxmlformats.org/officeDocument/2006/relationships/diagramData" Target="../diagrams/data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20.xml"/><Relationship Id="rId10" Type="http://schemas.openxmlformats.org/officeDocument/2006/relationships/diagramColors" Target="../diagrams/colors21.xml"/><Relationship Id="rId4" Type="http://schemas.openxmlformats.org/officeDocument/2006/relationships/diagramLayout" Target="../diagrams/layout20.xml"/><Relationship Id="rId9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Data" Target="../diagrams/data22.xml"/><Relationship Id="rId7" Type="http://schemas.openxmlformats.org/officeDocument/2006/relationships/diagramData" Target="../diagrams/data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10" Type="http://schemas.openxmlformats.org/officeDocument/2006/relationships/diagramColors" Target="../diagrams/colors23.xml"/><Relationship Id="rId4" Type="http://schemas.openxmlformats.org/officeDocument/2006/relationships/diagramLayout" Target="../diagrams/layout22.xml"/><Relationship Id="rId9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selling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Stock_000003131230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00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81650" y="4548188"/>
            <a:ext cx="3408363" cy="1401762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Martyn Lewis</a:t>
            </a:r>
          </a:p>
          <a:p>
            <a:pPr>
              <a:defRPr/>
            </a:pPr>
            <a:r>
              <a:rPr lang="en-US" sz="2800" dirty="0"/>
              <a:t>Principal, 3g Selling™</a:t>
            </a:r>
          </a:p>
          <a:p>
            <a:pPr>
              <a:defRPr/>
            </a:pPr>
            <a:r>
              <a:rPr lang="en-US" sz="2800" dirty="0"/>
              <a:t>10th July, 2009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2875" y="166688"/>
            <a:ext cx="4179888" cy="1603375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Aligning the sales process to the buying process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4. Key Players</a:t>
            </a: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495300" y="1947553"/>
            <a:ext cx="7791450" cy="351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No longer a single decision maker</a:t>
            </a:r>
          </a:p>
          <a:p>
            <a:pPr marL="457200" indent="-457200">
              <a:lnSpc>
                <a:spcPct val="150000"/>
              </a:lnSpc>
            </a:pPr>
            <a:endParaRPr lang="en-US" sz="28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Network 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of influence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5" name="Picture 7" descr="iStock_000005390930X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1952625"/>
            <a:ext cx="31464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715374" y="6515100"/>
            <a:ext cx="428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10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5. Value Drivers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8" name="Picture 7" descr="iStock_000003608427X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1011238"/>
            <a:ext cx="36099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95300" y="1745673"/>
            <a:ext cx="7791450" cy="610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Individualistic</a:t>
            </a:r>
          </a:p>
          <a:p>
            <a:pPr marL="457200" indent="-457200">
              <a:lnSpc>
                <a:spcPct val="150000"/>
              </a:lnSpc>
            </a:pPr>
            <a:endParaRPr lang="en-US" sz="28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Beyond 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tangible requirements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715374" y="6495803"/>
            <a:ext cx="428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11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12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6. Buying needs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42" name="Picture 7" descr="iStock_000007232597X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00463"/>
            <a:ext cx="36576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675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What is required or needed from a supplier?</a:t>
            </a: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Is the customer “Solution Buying”?</a:t>
            </a:r>
          </a:p>
          <a:p>
            <a:pPr marL="457200" indent="-457200"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Who 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has the knowledge?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715374" y="6495803"/>
            <a:ext cx="428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Decoding the buying process</a:t>
            </a: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495300" y="2492375"/>
            <a:ext cx="779145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Discrete steps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Progression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Dependencies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Key players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Value drivers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Needs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9900" y="538324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Aligning selling with buying</a:t>
            </a:r>
          </a:p>
        </p:txBody>
      </p:sp>
      <p:sp>
        <p:nvSpPr>
          <p:cNvPr id="11" name="Curved Up Arrow 10"/>
          <p:cNvSpPr/>
          <p:nvPr/>
        </p:nvSpPr>
        <p:spPr>
          <a:xfrm rot="10800000" flipH="1">
            <a:off x="652463" y="194786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10800000" flipH="1">
            <a:off x="2195513" y="1957388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 flipH="1">
            <a:off x="3679825" y="1970088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0800000" flipH="1">
            <a:off x="5221288" y="197961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0800000" flipH="1">
            <a:off x="6692900" y="1979613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96" name="Picture 16" descr="iStock_000003131230Small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89688" y="4067938"/>
            <a:ext cx="275431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82550" y="3943350"/>
            <a:ext cx="62468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Sales Strategy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Synchronize selling activity to buying process</a:t>
            </a:r>
          </a:p>
          <a:p>
            <a:endParaRPr lang="en-US" dirty="0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8715374" y="6495803"/>
            <a:ext cx="428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14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9900" y="538324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15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Reactive to proactive</a:t>
            </a:r>
          </a:p>
        </p:txBody>
      </p:sp>
      <p:sp>
        <p:nvSpPr>
          <p:cNvPr id="11" name="Curved Up Arrow 10"/>
          <p:cNvSpPr/>
          <p:nvPr/>
        </p:nvSpPr>
        <p:spPr>
          <a:xfrm rot="10800000" flipH="1">
            <a:off x="652463" y="194786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10800000" flipH="1">
            <a:off x="2195513" y="1957388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 flipH="1">
            <a:off x="3679825" y="1970088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0800000" flipH="1">
            <a:off x="5221288" y="197961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0800000" flipH="1">
            <a:off x="6692900" y="1979613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20" name="TextBox 17"/>
          <p:cNvSpPr txBox="1">
            <a:spLocks noChangeArrowheads="1"/>
          </p:cNvSpPr>
          <p:nvPr/>
        </p:nvSpPr>
        <p:spPr bwMode="auto">
          <a:xfrm>
            <a:off x="1199124" y="3432491"/>
            <a:ext cx="6246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Increase probability of being selected</a:t>
            </a:r>
          </a:p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Increase size of investment</a:t>
            </a:r>
          </a:p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Decrease time to commitment</a:t>
            </a:r>
          </a:p>
          <a:p>
            <a:pPr algn="ctr"/>
            <a:endParaRPr lang="en-US" dirty="0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iStock_000005289966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2850" y="2463800"/>
            <a:ext cx="48641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16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Real-life examples</a:t>
            </a: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Aligning the selling process to the buying process</a:t>
            </a:r>
          </a:p>
          <a:p>
            <a:pPr marL="457200" indent="-457200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Stopping random acts of selling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65524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17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1: Steps 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1" name="TextBox 2"/>
          <p:cNvSpPr txBox="1">
            <a:spLocks noChangeArrowheads="1"/>
          </p:cNvSpPr>
          <p:nvPr/>
        </p:nvSpPr>
        <p:spPr bwMode="auto">
          <a:xfrm>
            <a:off x="484188" y="1138238"/>
            <a:ext cx="77914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Disappearing up-sell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26" name="Chart 9"/>
          <p:cNvGraphicFramePr>
            <a:graphicFrameLocks/>
          </p:cNvGraphicFramePr>
          <p:nvPr/>
        </p:nvGraphicFramePr>
        <p:xfrm>
          <a:off x="0" y="1776413"/>
          <a:ext cx="6538913" cy="4064000"/>
        </p:xfrm>
        <a:graphic>
          <a:graphicData uri="http://schemas.openxmlformats.org/presentationml/2006/ole">
            <p:oleObj spid="_x0000_s1026" r:id="rId4" imgW="6541575" imgH="4060288" progId="Excel.Sheet.8">
              <p:embed/>
            </p:oleObj>
          </a:graphicData>
        </a:graphic>
      </p:graphicFrame>
      <p:sp>
        <p:nvSpPr>
          <p:cNvPr id="1032" name="TextBox 10"/>
          <p:cNvSpPr txBox="1">
            <a:spLocks noChangeArrowheads="1"/>
          </p:cNvSpPr>
          <p:nvPr/>
        </p:nvSpPr>
        <p:spPr bwMode="auto">
          <a:xfrm>
            <a:off x="415925" y="5070475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$k</a:t>
            </a:r>
          </a:p>
        </p:txBody>
      </p:sp>
      <p:pic>
        <p:nvPicPr>
          <p:cNvPr id="1033" name="Picture 11" descr="iStock_000003286671Small.jpg"/>
          <p:cNvPicPr>
            <a:picLocks noChangeAspect="1"/>
          </p:cNvPicPr>
          <p:nvPr/>
        </p:nvPicPr>
        <p:blipFill>
          <a:blip r:embed="rId5"/>
          <a:srcRect r="59351"/>
          <a:stretch>
            <a:fillRect/>
          </a:stretch>
        </p:blipFill>
        <p:spPr bwMode="auto">
          <a:xfrm>
            <a:off x="6554788" y="3798888"/>
            <a:ext cx="25892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336965" y="312698"/>
          <a:ext cx="5296396" cy="457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18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1: Steps</a:t>
            </a:r>
          </a:p>
        </p:txBody>
      </p:sp>
      <p:sp>
        <p:nvSpPr>
          <p:cNvPr id="19463" name="TextBox 17"/>
          <p:cNvSpPr txBox="1">
            <a:spLocks noChangeArrowheads="1"/>
          </p:cNvSpPr>
          <p:nvPr/>
        </p:nvSpPr>
        <p:spPr bwMode="auto">
          <a:xfrm>
            <a:off x="166688" y="3740150"/>
            <a:ext cx="85740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It is all about where the customer is in their buying process, not where you think you are in a selling process</a:t>
            </a:r>
          </a:p>
          <a:p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19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1: Steps</a:t>
            </a:r>
          </a:p>
        </p:txBody>
      </p:sp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166688" y="3740150"/>
            <a:ext cx="85740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It is all about where the customer is in their buying process, not where you think you are in the selling process</a:t>
            </a:r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9900" y="538324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urved Up Arrow 10"/>
          <p:cNvSpPr/>
          <p:nvPr/>
        </p:nvSpPr>
        <p:spPr>
          <a:xfrm rot="10800000" flipH="1">
            <a:off x="652463" y="194786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10800000" flipH="1">
            <a:off x="2195513" y="1957388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 flipH="1">
            <a:off x="3679825" y="1970088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0800000" flipH="1">
            <a:off x="5221288" y="197961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0800000" flipH="1">
            <a:off x="6692900" y="1979613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Introduction</a:t>
            </a:r>
            <a:endParaRPr lang="en-US" sz="2100" b="1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00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26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 smtClean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Today’s topic: 	Aligning Selling to the Buying Process</a:t>
            </a:r>
          </a:p>
          <a:p>
            <a:pPr marL="457200" indent="-457200">
              <a:lnSpc>
                <a:spcPts val="2900"/>
              </a:lnSpc>
            </a:pPr>
            <a:endParaRPr lang="en-US" sz="1900" dirty="0" smtClean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 smtClean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Today’s speaker: Martyn Lewis</a:t>
            </a:r>
          </a:p>
          <a:p>
            <a:pPr marL="457200" indent="-457200">
              <a:lnSpc>
                <a:spcPts val="2900"/>
              </a:lnSpc>
            </a:pPr>
            <a:endParaRPr lang="en-US" sz="1900" dirty="0" smtClean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276" y="5539827"/>
            <a:ext cx="2133600" cy="306388"/>
          </a:xfrm>
          <a:prstGeom prst="rect">
            <a:avLst/>
          </a:prstGeom>
          <a:noFill/>
        </p:spPr>
      </p:pic>
      <p:pic>
        <p:nvPicPr>
          <p:cNvPr id="12" name="Picture 11" descr="3G-selling_logo-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8206" y="5352116"/>
            <a:ext cx="127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567376" y="2772595"/>
            <a:ext cx="4795838" cy="2409825"/>
            <a:chOff x="2186" y="2156"/>
            <a:chExt cx="3459" cy="1692"/>
          </a:xfrm>
        </p:grpSpPr>
        <p:pic>
          <p:nvPicPr>
            <p:cNvPr id="14" name="Picture 3" descr="global_ma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86" y="2156"/>
              <a:ext cx="3459" cy="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flipH="1">
              <a:off x="2796" y="2923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 flipH="1">
              <a:off x="2796" y="2784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 flipH="1">
              <a:off x="3285" y="3410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flipH="1">
              <a:off x="3041" y="3236"/>
              <a:ext cx="80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 flipH="1">
              <a:off x="3163" y="3341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 flipH="1">
              <a:off x="3732" y="2748"/>
              <a:ext cx="82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 flipH="1">
              <a:off x="3692" y="2888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 flipH="1">
              <a:off x="3773" y="2818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 flipH="1">
              <a:off x="3814" y="2818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 flipH="1">
              <a:off x="3814" y="2748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 flipH="1">
              <a:off x="3936" y="2923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 flipH="1">
              <a:off x="4994" y="3445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 flipH="1">
              <a:off x="5401" y="3620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8" name="AutoShape 17"/>
            <p:cNvSpPr>
              <a:spLocks noChangeArrowheads="1"/>
            </p:cNvSpPr>
            <p:nvPr/>
          </p:nvSpPr>
          <p:spPr bwMode="auto">
            <a:xfrm flipH="1">
              <a:off x="5035" y="2923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9" name="AutoShape 18"/>
            <p:cNvSpPr>
              <a:spLocks noChangeArrowheads="1"/>
            </p:cNvSpPr>
            <p:nvPr/>
          </p:nvSpPr>
          <p:spPr bwMode="auto">
            <a:xfrm flipH="1">
              <a:off x="5116" y="2818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 flipH="1">
              <a:off x="4465" y="3097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 flipH="1">
              <a:off x="4831" y="2957"/>
              <a:ext cx="82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2" name="AutoShape 21"/>
            <p:cNvSpPr>
              <a:spLocks noChangeArrowheads="1"/>
            </p:cNvSpPr>
            <p:nvPr/>
          </p:nvSpPr>
          <p:spPr bwMode="auto">
            <a:xfrm flipH="1">
              <a:off x="4181" y="3062"/>
              <a:ext cx="80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 flipH="1">
              <a:off x="3820" y="3159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 flipH="1">
              <a:off x="3993" y="3469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 flipH="1">
              <a:off x="4368" y="3030"/>
              <a:ext cx="80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 flipH="1">
              <a:off x="4167" y="2648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auto">
            <a:xfrm flipH="1">
              <a:off x="4086" y="2922"/>
              <a:ext cx="80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 flipH="1">
              <a:off x="3897" y="3016"/>
              <a:ext cx="81" cy="6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auto">
            <a:xfrm flipH="1">
              <a:off x="3971" y="2835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auto">
            <a:xfrm flipH="1">
              <a:off x="4153" y="3035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 flipH="1">
              <a:off x="3857" y="2592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 flipH="1">
              <a:off x="3893" y="2664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 flipH="1">
              <a:off x="4021" y="2683"/>
              <a:ext cx="80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 flipH="1">
              <a:off x="4716" y="3232"/>
              <a:ext cx="80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auto">
            <a:xfrm flipH="1">
              <a:off x="4716" y="3159"/>
              <a:ext cx="80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 flipH="1">
              <a:off x="3857" y="2811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 flipH="1">
              <a:off x="3783" y="2884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auto">
            <a:xfrm flipH="1">
              <a:off x="3948" y="2774"/>
              <a:ext cx="81" cy="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 flipH="1">
              <a:off x="4149" y="2811"/>
              <a:ext cx="81" cy="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569527" y="3265711"/>
            <a:ext cx="2588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100+ Clients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37,000 sales people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37 Counties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2: Progression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484188" y="1138238"/>
            <a:ext cx="79359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Responding to the RFP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11" name="Picture 8" descr="iStock_000005226426Med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0213" y="2871788"/>
            <a:ext cx="49037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78229" y="3941112"/>
            <a:ext cx="17812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&lt; 5%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21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2: Progression</a:t>
            </a:r>
          </a:p>
        </p:txBody>
      </p:sp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6" name="Picture 8" descr="iStock_000005226426Medium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40213" y="2871788"/>
            <a:ext cx="49037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rved Up Arrow 12"/>
          <p:cNvSpPr/>
          <p:nvPr/>
        </p:nvSpPr>
        <p:spPr>
          <a:xfrm flipH="1">
            <a:off x="3408363" y="2078038"/>
            <a:ext cx="1685925" cy="736600"/>
          </a:xfrm>
          <a:prstGeom prst="curved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166688" y="3740150"/>
            <a:ext cx="4013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Pushing the customer back in their buying process</a:t>
            </a:r>
          </a:p>
          <a:p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22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3: Dependencies</a:t>
            </a:r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484188" y="1138238"/>
            <a:ext cx="7935912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“Only a fool wouldn’t buy”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Cheaper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Faster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Reduction of toxic waste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9" name="Picture 2" descr="http://img.alibaba.com/photo/100758812/ERS_5000N_Electroporation_Medical_Equip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1003300"/>
            <a:ext cx="17462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23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3: Dependencies</a:t>
            </a:r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484188" y="1138238"/>
            <a:ext cx="7935912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“Only a fool wouldn’t buy”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New processes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Different supplies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Extensive retraining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Modified materials handling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3" name="Picture 2" descr="http://img.alibaba.com/photo/100758812/ERS_5000N_Electroporation_Medical_Equip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1003300"/>
            <a:ext cx="17462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9900" y="538324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24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3: Dependencies</a:t>
            </a:r>
          </a:p>
        </p:txBody>
      </p:sp>
      <p:sp>
        <p:nvSpPr>
          <p:cNvPr id="25607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166688" y="3456438"/>
            <a:ext cx="87280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Match solution to total requirement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Position to sell total service, not just the product</a:t>
            </a:r>
          </a:p>
          <a:p>
            <a:endParaRPr lang="en-US" dirty="0"/>
          </a:p>
        </p:txBody>
      </p:sp>
      <p:sp>
        <p:nvSpPr>
          <p:cNvPr id="10" name="Curved Up Arrow 9"/>
          <p:cNvSpPr/>
          <p:nvPr/>
        </p:nvSpPr>
        <p:spPr>
          <a:xfrm rot="10800000" flipH="1">
            <a:off x="652463" y="194786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0800000" flipH="1">
            <a:off x="2195513" y="1957388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 flipH="1">
            <a:off x="3679825" y="1970088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0800000" flipH="1">
            <a:off x="5221288" y="197961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0800000" flipH="1">
            <a:off x="6692900" y="1979613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2875" y="1116013"/>
            <a:ext cx="3776663" cy="184094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4: Key Players</a:t>
            </a:r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484188" y="1138238"/>
            <a:ext cx="793591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The commodity trap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Prisoner to the reverse auction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31" name="Picture 2" descr="http://www.faqs.org/photo-dict/photofiles/list/436/808envelope.jpg"/>
          <p:cNvPicPr>
            <a:picLocks noChangeAspect="1" noChangeArrowheads="1"/>
          </p:cNvPicPr>
          <p:nvPr/>
        </p:nvPicPr>
        <p:blipFill>
          <a:blip r:embed="rId3"/>
          <a:srcRect l="1965" t="19873" r="7184" b="11583"/>
          <a:stretch>
            <a:fillRect/>
          </a:stretch>
        </p:blipFill>
        <p:spPr bwMode="auto">
          <a:xfrm>
            <a:off x="112713" y="2517775"/>
            <a:ext cx="847248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9900" y="538324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26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5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4: Key Players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0" y="3157538"/>
            <a:ext cx="8728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Price and availability driven buying/selling process</a:t>
            </a:r>
          </a:p>
          <a:p>
            <a:endParaRPr lang="en-US" dirty="0"/>
          </a:p>
        </p:txBody>
      </p:sp>
      <p:pic>
        <p:nvPicPr>
          <p:cNvPr id="27657" name="Picture 9" descr="iStock_000003679330Large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05463" y="3760788"/>
            <a:ext cx="353853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rved Up Arrow 12"/>
          <p:cNvSpPr/>
          <p:nvPr/>
        </p:nvSpPr>
        <p:spPr>
          <a:xfrm rot="10800000" flipH="1">
            <a:off x="652463" y="194786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0800000" flipH="1">
            <a:off x="2195513" y="1957388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0800000" flipH="1">
            <a:off x="3679825" y="1970088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081088"/>
            <a:ext cx="5984875" cy="219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9900" y="538324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27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9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4: Key Players</a:t>
            </a:r>
          </a:p>
        </p:txBody>
      </p: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570016" y="3608805"/>
            <a:ext cx="47382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Starting a new buying process with new players</a:t>
            </a:r>
          </a:p>
          <a:p>
            <a:endParaRPr lang="en-US" dirty="0"/>
          </a:p>
        </p:txBody>
      </p:sp>
      <p:pic>
        <p:nvPicPr>
          <p:cNvPr id="28681" name="Picture 9" descr="iStock_000003679330Large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05463" y="3760788"/>
            <a:ext cx="353853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rved Up Arrow 12"/>
          <p:cNvSpPr/>
          <p:nvPr/>
        </p:nvSpPr>
        <p:spPr>
          <a:xfrm rot="10800000" flipH="1">
            <a:off x="652463" y="194786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0800000" flipH="1">
            <a:off x="2195513" y="1957388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0800000" flipH="1">
            <a:off x="3679825" y="1970088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0800000" flipH="1">
            <a:off x="5221288" y="197961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0800000" flipH="1">
            <a:off x="6692900" y="1979613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28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5: Value Drivers</a:t>
            </a: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495300" y="1339850"/>
            <a:ext cx="77914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484188" y="1138238"/>
            <a:ext cx="7935912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Brand schizophrenia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Some get it, some don’t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703" name="Picture 8" descr="iStock_000004224281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238" y="3371850"/>
            <a:ext cx="41957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9900" y="538324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29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5: Value Drivers</a:t>
            </a:r>
          </a:p>
        </p:txBody>
      </p:sp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166688" y="3681351"/>
            <a:ext cx="46910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Don’t add value to waste</a:t>
            </a:r>
          </a:p>
          <a:p>
            <a:endParaRPr lang="en-US" sz="24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Focus on the market that values your value</a:t>
            </a:r>
          </a:p>
          <a:p>
            <a:r>
              <a:rPr lang="en-US" dirty="0"/>
              <a:t> </a:t>
            </a:r>
          </a:p>
        </p:txBody>
      </p:sp>
      <p:pic>
        <p:nvPicPr>
          <p:cNvPr id="30729" name="Picture 9" descr="iStock_000004224281Small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48238" y="3371850"/>
            <a:ext cx="41957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rved Up Arrow 13"/>
          <p:cNvSpPr/>
          <p:nvPr/>
        </p:nvSpPr>
        <p:spPr>
          <a:xfrm rot="10800000" flipH="1">
            <a:off x="652463" y="194786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0800000" flipH="1">
            <a:off x="2195513" y="1957388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0800000" flipH="1">
            <a:off x="3679825" y="1970088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0800000" flipH="1">
            <a:off x="5221288" y="197961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0800000" flipH="1">
            <a:off x="6692900" y="1979613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Premise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00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pic>
        <p:nvPicPr>
          <p:cNvPr id="5125" name="Picture 7" descr="iStock_000002512978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70088"/>
            <a:ext cx="862171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8834" y="1304789"/>
            <a:ext cx="39934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15% to 25%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344488" y="3419475"/>
            <a:ext cx="218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Selling Process</a:t>
            </a: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6197600" y="3298825"/>
            <a:ext cx="22812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Buying Process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30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6: Buying Needs</a:t>
            </a: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484188" y="1138238"/>
            <a:ext cx="7935912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Solution selling or Solution buying?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751" name="Picture 8" descr="iStock_000004224281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238" y="3349625"/>
            <a:ext cx="419576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912421" y="1357726"/>
          <a:ext cx="6569033" cy="321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938139" y="148445"/>
          <a:ext cx="6531440" cy="344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31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Example 6: Buying Needs</a:t>
            </a:r>
          </a:p>
        </p:txBody>
      </p:sp>
      <p:sp>
        <p:nvSpPr>
          <p:cNvPr id="32775" name="TextBox 13"/>
          <p:cNvSpPr txBox="1">
            <a:spLocks noChangeArrowheads="1"/>
          </p:cNvSpPr>
          <p:nvPr/>
        </p:nvSpPr>
        <p:spPr bwMode="auto">
          <a:xfrm>
            <a:off x="0" y="3598863"/>
            <a:ext cx="87280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Not everyone wants a “trusted advisor”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Some buyers know exactly what they want, and they are right!</a:t>
            </a:r>
          </a:p>
          <a:p>
            <a:endParaRPr lang="en-US" dirty="0"/>
          </a:p>
        </p:txBody>
      </p:sp>
      <p:sp>
        <p:nvSpPr>
          <p:cNvPr id="9" name="Curved Up Arrow 8"/>
          <p:cNvSpPr/>
          <p:nvPr/>
        </p:nvSpPr>
        <p:spPr>
          <a:xfrm rot="10800000" flipH="1">
            <a:off x="1803400" y="2063750"/>
            <a:ext cx="1306513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10800000" flipH="1">
            <a:off x="3560763" y="2065338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0800000" flipH="1">
            <a:off x="5316538" y="2062163"/>
            <a:ext cx="1306512" cy="498475"/>
          </a:xfrm>
          <a:prstGeom prst="curved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249238" y="1257300"/>
            <a:ext cx="850265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20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Synchronizing selling to buying</a:t>
            </a:r>
          </a:p>
          <a:p>
            <a:pPr marL="457200" indent="-457200">
              <a:lnSpc>
                <a:spcPts val="2900"/>
              </a:lnSpc>
            </a:pPr>
            <a:endParaRPr lang="en-US" sz="20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20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15% to 25% increase in sales results</a:t>
            </a:r>
          </a:p>
          <a:p>
            <a:pPr marL="457200" indent="-457200">
              <a:lnSpc>
                <a:spcPts val="2900"/>
              </a:lnSpc>
            </a:pPr>
            <a:endParaRPr lang="en-US" sz="20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20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The right selling activities, at the right time, against the right opportunity</a:t>
            </a:r>
          </a:p>
          <a:p>
            <a:pPr marL="457200" indent="-457200">
              <a:lnSpc>
                <a:spcPts val="2900"/>
              </a:lnSpc>
            </a:pPr>
            <a:endParaRPr lang="en-US" sz="20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Effective</a:t>
            </a:r>
          </a:p>
          <a:p>
            <a:pPr marL="457200" indent="-457200">
              <a:lnSpc>
                <a:spcPts val="29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Focused</a:t>
            </a:r>
          </a:p>
          <a:p>
            <a:pPr marL="457200" indent="-457200">
              <a:lnSpc>
                <a:spcPts val="29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Precise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32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Third generation selling</a:t>
            </a:r>
          </a:p>
        </p:txBody>
      </p:sp>
      <p:pic>
        <p:nvPicPr>
          <p:cNvPr id="33799" name="Picture 8" descr="iStock_000006327624Small.jpg"/>
          <p:cNvPicPr>
            <a:picLocks noChangeAspect="1"/>
          </p:cNvPicPr>
          <p:nvPr/>
        </p:nvPicPr>
        <p:blipFill>
          <a:blip r:embed="rId3"/>
          <a:srcRect t="2777" r="13155" b="21854"/>
          <a:stretch>
            <a:fillRect/>
          </a:stretch>
        </p:blipFill>
        <p:spPr bwMode="auto">
          <a:xfrm>
            <a:off x="4537075" y="3724275"/>
            <a:ext cx="46069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4925" y="1246188"/>
            <a:ext cx="8610600" cy="45434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B0F0"/>
                </a:solidFill>
                <a:latin typeface="+mn-lt"/>
                <a:hlinkClick r:id="rId3"/>
              </a:rPr>
              <a:t>www.3gselling.com</a:t>
            </a:r>
            <a:endParaRPr lang="en-US" sz="3200" dirty="0">
              <a:solidFill>
                <a:srgbClr val="00B0F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One-hour of free consulting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with a Principal from 3g Selling</a:t>
            </a: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™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How you can decode, or validate, your own target market’s buying process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martyn.lewis@3gselling.com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34819" name="Picture 5" descr="Meeting ro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1332" y="4334494"/>
            <a:ext cx="2242667" cy="180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Resources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33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The power has shifted from the seller to the buyer</a:t>
            </a:r>
          </a:p>
        </p:txBody>
      </p:sp>
      <p:pic>
        <p:nvPicPr>
          <p:cNvPr id="6147" name="Picture 7" descr="Arrow around glo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530350"/>
            <a:ext cx="39068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76200" y="1530950"/>
            <a:ext cx="3124200" cy="2133600"/>
          </a:xfrm>
          <a:prstGeom prst="roundRect">
            <a:avLst/>
          </a:prstGeom>
          <a:solidFill>
            <a:srgbClr val="85C8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The buyer has:  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</a:rPr>
              <a:t>  more information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</a:rPr>
              <a:t>  more choice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</a:rPr>
              <a:t>  less resource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</a:rPr>
              <a:t>  less time</a:t>
            </a:r>
          </a:p>
          <a:p>
            <a:pPr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91200" y="2445350"/>
            <a:ext cx="3276600" cy="2133600"/>
          </a:xfrm>
          <a:prstGeom prst="roundRect">
            <a:avLst/>
          </a:prstGeom>
          <a:solidFill>
            <a:srgbClr val="85C8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The seller has: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</a:rPr>
              <a:t>   less control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</a:rPr>
              <a:t>   less access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</a:rPr>
              <a:t>   less power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</a:rPr>
              <a:t>   more competition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000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ttp://www.molecularstation.com/molecular-biology-images/data/502/dna.jpg"/>
          <p:cNvPicPr>
            <a:picLocks noChangeAspect="1" noChangeArrowheads="1"/>
          </p:cNvPicPr>
          <p:nvPr/>
        </p:nvPicPr>
        <p:blipFill>
          <a:blip r:embed="rId3"/>
          <a:srcRect b="2171"/>
          <a:stretch>
            <a:fillRect/>
          </a:stretch>
        </p:blipFill>
        <p:spPr bwMode="auto">
          <a:xfrm>
            <a:off x="0" y="0"/>
            <a:ext cx="914400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00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0" y="11113"/>
            <a:ext cx="46228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Customer’s do not buy</a:t>
            </a:r>
          </a:p>
          <a:p>
            <a:pPr marL="457200" indent="-45720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 random ways</a:t>
            </a: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 	</a:t>
            </a:r>
          </a:p>
          <a:p>
            <a:pPr marL="457200" indent="-457200">
              <a:lnSpc>
                <a:spcPts val="2900"/>
              </a:lnSpc>
              <a:buFont typeface="Arial" charset="0"/>
              <a:buChar char="•"/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49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Discrete steps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Progression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Dependencies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Key players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Value drivers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Buying needs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4" name="Picture 8" descr="http://www.molecularstation.com/molecular-biology-images/data/502/dna.jpg"/>
          <p:cNvPicPr>
            <a:picLocks noChangeAspect="1" noChangeArrowheads="1"/>
          </p:cNvPicPr>
          <p:nvPr/>
        </p:nvPicPr>
        <p:blipFill>
          <a:blip r:embed="rId3"/>
          <a:srcRect b="2171"/>
          <a:stretch>
            <a:fillRect/>
          </a:stretch>
        </p:blipFill>
        <p:spPr bwMode="auto">
          <a:xfrm>
            <a:off x="4992688" y="3787775"/>
            <a:ext cx="41513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000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Decoding the target market's buying process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00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1. Steps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3" name="Picture 2" descr="http://farm1.static.flickr.com/118/288607676_4f03530eaf.jpg?v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500" y="257175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00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2. Progression</a:t>
            </a: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6" name="Picture 7" descr="iStock_000003100666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3729038"/>
            <a:ext cx="50165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/>
        </p:nvGraphicFramePr>
        <p:xfrm>
          <a:off x="11875" y="-516576"/>
          <a:ext cx="8609611" cy="449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rved Up Arrow 10"/>
          <p:cNvSpPr/>
          <p:nvPr/>
        </p:nvSpPr>
        <p:spPr>
          <a:xfrm>
            <a:off x="511175" y="2268538"/>
            <a:ext cx="1649413" cy="652462"/>
          </a:xfrm>
          <a:prstGeom prst="curved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flipH="1">
            <a:off x="2232025" y="2289175"/>
            <a:ext cx="2836863" cy="654050"/>
          </a:xfrm>
          <a:prstGeom prst="curved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3254375" y="2197100"/>
            <a:ext cx="617538" cy="628650"/>
          </a:xfrm>
          <a:prstGeom prst="noSmoking">
            <a:avLst>
              <a:gd name="adj" fmla="val 10813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3288" y="3752850"/>
            <a:ext cx="39179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Progression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Stops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Regression</a:t>
            </a: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490538" y="442913"/>
            <a:ext cx="819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3. Dependencies</a:t>
            </a: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495300" y="1328738"/>
            <a:ext cx="77914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The “whole” product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What else is required to achieve the requirement?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 sz="1900" dirty="0">
                <a:solidFill>
                  <a:srgbClr val="3C4447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457200" indent="-457200">
              <a:lnSpc>
                <a:spcPts val="2900"/>
              </a:lnSpc>
            </a:pPr>
            <a:endParaRPr lang="en-US" sz="1900" dirty="0">
              <a:solidFill>
                <a:srgbClr val="3C444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71" name="Picture 7" descr="iStock_000005502090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8275" y="2689225"/>
            <a:ext cx="5165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375719" y="6553649"/>
            <a:ext cx="1191994" cy="2300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715375" y="6515100"/>
            <a:ext cx="300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9</a:t>
            </a:r>
            <a:endParaRPr lang="en-US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99&quot;/&gt;&lt;/object&gt;&lt;object type=&quot;3&quot; unique_id=&quot;10006&quot;&gt;&lt;property id=&quot;20148&quot; value=&quot;5&quot;/&gt;&lt;property id=&quot;20300&quot; value=&quot;Slide 4&quot;/&gt;&lt;property id=&quot;20307&quot; value=&quot;302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303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305&quot;/&gt;&lt;/object&gt;&lt;object type=&quot;3&quot; unique_id=&quot;10012&quot;&gt;&lt;property id=&quot;20148&quot; value=&quot;5&quot;/&gt;&lt;property id=&quot;20300&quot; value=&quot;Slide 10&quot;/&gt;&lt;property id=&quot;20307&quot; value=&quot;306&quot;/&gt;&lt;/object&gt;&lt;object type=&quot;3&quot; unique_id=&quot;10013&quot;&gt;&lt;property id=&quot;20148&quot; value=&quot;5&quot;/&gt;&lt;property id=&quot;20300&quot; value=&quot;Slide 11&quot;/&gt;&lt;property id=&quot;20307&quot; value=&quot;307&quot;/&gt;&lt;/object&gt;&lt;object type=&quot;3&quot; unique_id=&quot;10014&quot;&gt;&lt;property id=&quot;20148&quot; value=&quot;5&quot;/&gt;&lt;property id=&quot;20300&quot; value=&quot;Slide 12&quot;/&gt;&lt;property id=&quot;20307&quot; value=&quot;309&quot;/&gt;&lt;/object&gt;&lt;object type=&quot;3&quot; unique_id=&quot;10015&quot;&gt;&lt;property id=&quot;20148&quot; value=&quot;5&quot;/&gt;&lt;property id=&quot;20300&quot; value=&quot;Slide 13&quot;/&gt;&lt;property id=&quot;20307&quot; value=&quot;308&quot;/&gt;&lt;/object&gt;&lt;object type=&quot;3&quot; unique_id=&quot;10016&quot;&gt;&lt;property id=&quot;20148&quot; value=&quot;5&quot;/&gt;&lt;property id=&quot;20300&quot; value=&quot;Slide 14&quot;/&gt;&lt;property id=&quot;20307&quot; value=&quot;310&quot;/&gt;&lt;/object&gt;&lt;object type=&quot;3&quot; unique_id=&quot;10017&quot;&gt;&lt;property id=&quot;20148&quot; value=&quot;5&quot;/&gt;&lt;property id=&quot;20300&quot; value=&quot;Slide 15&quot;/&gt;&lt;property id=&quot;20307&quot; value=&quot;333&quot;/&gt;&lt;/object&gt;&lt;object type=&quot;3&quot; unique_id=&quot;10018&quot;&gt;&lt;property id=&quot;20148&quot; value=&quot;5&quot;/&gt;&lt;property id=&quot;20300&quot; value=&quot;Slide 16&quot;/&gt;&lt;property id=&quot;20307&quot; value=&quot;301&quot;/&gt;&lt;/object&gt;&lt;object type=&quot;3&quot; unique_id=&quot;10019&quot;&gt;&lt;property id=&quot;20148&quot; value=&quot;5&quot;/&gt;&lt;property id=&quot;20300&quot; value=&quot;Slide 17&quot;/&gt;&lt;property id=&quot;20307&quot; value=&quot;321&quot;/&gt;&lt;/object&gt;&lt;object type=&quot;3&quot; unique_id=&quot;10020&quot;&gt;&lt;property id=&quot;20148&quot; value=&quot;5&quot;/&gt;&lt;property id=&quot;20300&quot; value=&quot;Slide 18&quot;/&gt;&lt;property id=&quot;20307&quot; value=&quot;338&quot;/&gt;&lt;/object&gt;&lt;object type=&quot;3&quot; unique_id=&quot;10021&quot;&gt;&lt;property id=&quot;20148&quot; value=&quot;5&quot;/&gt;&lt;property id=&quot;20300&quot; value=&quot;Slide 19&quot;/&gt;&lt;property id=&quot;20307&quot; value=&quot;323&quot;/&gt;&lt;/object&gt;&lt;object type=&quot;3&quot; unique_id=&quot;10022&quot;&gt;&lt;property id=&quot;20148&quot; value=&quot;5&quot;/&gt;&lt;property id=&quot;20300&quot; value=&quot;Slide 20&quot;/&gt;&lt;property id=&quot;20307&quot; value=&quot;322&quot;/&gt;&lt;/object&gt;&lt;object type=&quot;3&quot; unique_id=&quot;10023&quot;&gt;&lt;property id=&quot;20148&quot; value=&quot;5&quot;/&gt;&lt;property id=&quot;20300&quot; value=&quot;Slide 21&quot;/&gt;&lt;property id=&quot;20307&quot; value=&quot;324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23&quot;/&gt;&lt;property id=&quot;20307&quot; value=&quot;325&quot;/&gt;&lt;/object&gt;&lt;object type=&quot;3&quot; unique_id=&quot;10026&quot;&gt;&lt;property id=&quot;20148&quot; value=&quot;5&quot;/&gt;&lt;property id=&quot;20300&quot; value=&quot;Slide 24&quot;/&gt;&lt;property id=&quot;20307&quot; value=&quot;327&quot;/&gt;&lt;/object&gt;&lt;object type=&quot;3&quot; unique_id=&quot;10027&quot;&gt;&lt;property id=&quot;20148&quot; value=&quot;5&quot;/&gt;&lt;property id=&quot;20300&quot; value=&quot;Slide 25&quot;/&gt;&lt;property id=&quot;20307&quot; value=&quot;334&quot;/&gt;&lt;/object&gt;&lt;object type=&quot;3&quot; unique_id=&quot;10028&quot;&gt;&lt;property id=&quot;20148&quot; value=&quot;5&quot;/&gt;&lt;property id=&quot;20300&quot; value=&quot;Slide 26&quot;/&gt;&lt;property id=&quot;20307&quot; value=&quot;328&quot;/&gt;&lt;/object&gt;&lt;object type=&quot;3&quot; unique_id=&quot;10029&quot;&gt;&lt;property id=&quot;20148&quot; value=&quot;5&quot;/&gt;&lt;property id=&quot;20300&quot; value=&quot;Slide 27&quot;/&gt;&lt;property id=&quot;20307&quot; value=&quot;329&quot;/&gt;&lt;/object&gt;&lt;object type=&quot;3&quot; unique_id=&quot;10030&quot;&gt;&lt;property id=&quot;20148&quot; value=&quot;5&quot;/&gt;&lt;property id=&quot;20300&quot; value=&quot;Slide 28&quot;/&gt;&lt;property id=&quot;20307&quot; value=&quot;330&quot;/&gt;&lt;/object&gt;&lt;object type=&quot;3&quot; unique_id=&quot;10031&quot;&gt;&lt;property id=&quot;20148&quot; value=&quot;5&quot;/&gt;&lt;property id=&quot;20300&quot; value=&quot;Slide 29&quot;/&gt;&lt;property id=&quot;20307&quot; value=&quot;331&quot;/&gt;&lt;/object&gt;&lt;object type=&quot;3&quot; unique_id=&quot;10032&quot;&gt;&lt;property id=&quot;20148&quot; value=&quot;5&quot;/&gt;&lt;property id=&quot;20300&quot; value=&quot;Slide 30&quot;/&gt;&lt;property id=&quot;20307&quot; value=&quot;332&quot;/&gt;&lt;/object&gt;&lt;object type=&quot;3&quot; unique_id=&quot;10033&quot;&gt;&lt;property id=&quot;20148&quot; value=&quot;5&quot;/&gt;&lt;property id=&quot;20300&quot; value=&quot;Slide 31&quot;/&gt;&lt;property id=&quot;20307&quot; value=&quot;311&quot;/&gt;&lt;/object&gt;&lt;object type=&quot;3&quot; unique_id=&quot;10034&quot;&gt;&lt;property id=&quot;20148&quot; value=&quot;5&quot;/&gt;&lt;property id=&quot;20300&quot; value=&quot;Slide 32&quot;/&gt;&lt;property id=&quot;20307&quot; value=&quot;320&quot;/&gt;&lt;/object&gt;&lt;/object&gt;&lt;object type=&quot;8&quot; unique_id=&quot;1006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824</Words>
  <Application>Microsoft Office PowerPoint</Application>
  <PresentationFormat>On-screen Show (4:3)</PresentationFormat>
  <Paragraphs>435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Microsoft Office Excel 97-2003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Martyn Lewis</cp:lastModifiedBy>
  <cp:revision>152</cp:revision>
  <dcterms:created xsi:type="dcterms:W3CDTF">2009-03-12T22:47:14Z</dcterms:created>
  <dcterms:modified xsi:type="dcterms:W3CDTF">2009-07-08T00:56:21Z</dcterms:modified>
</cp:coreProperties>
</file>